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37"/>
  </p:normalViewPr>
  <p:slideViewPr>
    <p:cSldViewPr snapToGrid="0">
      <p:cViewPr varScale="1">
        <p:scale>
          <a:sx n="93" d="100"/>
          <a:sy n="93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1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8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7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0267C2-9A87-5888-0384-969AD93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499"/>
            <a:ext cx="5602755" cy="49558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B7745-3F95-E491-962D-090644F23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188" y="2444162"/>
            <a:ext cx="5139812" cy="2070330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How social Media has ruined relationships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2D6EB-1EFD-C80A-AC74-9FB8CD284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499" y="4529555"/>
            <a:ext cx="4482952" cy="62424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+mj-lt"/>
              </a:rPr>
              <a:t>By: Veronica Sierzant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F9403-18F5-EC26-52E9-77D474B4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13" r="23210"/>
          <a:stretch>
            <a:fillRect/>
          </a:stretch>
        </p:blipFill>
        <p:spPr>
          <a:xfrm>
            <a:off x="7534655" y="10"/>
            <a:ext cx="46573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2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DE3-1FD2-191C-0350-CB98B562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74156"/>
            <a:ext cx="9601200" cy="1309687"/>
          </a:xfrm>
        </p:spPr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1341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Top 10 Social Media Apps and Sites in 2024">
            <a:extLst>
              <a:ext uri="{FF2B5EF4-FFF2-40B4-BE49-F238E27FC236}">
                <a16:creationId xmlns:a16="http://schemas.microsoft.com/office/drawing/2014/main" id="{BF76793B-E4B9-C2CD-A5A1-93B8A155C1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r="-1" b="5900"/>
          <a:stretch>
            <a:fillRect/>
          </a:stretch>
        </p:blipFill>
        <p:spPr bwMode="auto">
          <a:xfrm>
            <a:off x="-149" y="-5292"/>
            <a:ext cx="12192149" cy="68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65E06A5-89B1-CB13-4A3D-5EEDA36A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31611" y="-1331760"/>
            <a:ext cx="6857999" cy="952152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8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79AF3-FC51-7C7E-F0D8-E8464F98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82" y="1750219"/>
            <a:ext cx="4838106" cy="193246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spc="530" dirty="0">
                <a:solidFill>
                  <a:srgbClr val="FFFFFF"/>
                </a:solidFill>
              </a:rPr>
              <a:t>Social Media is apart of our everyday lives. 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9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54246F-8623-7F3F-7EFA-15A14DAF0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5E991-0BCA-99DF-7679-D7F8CD9F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7739"/>
            <a:ext cx="4394103" cy="17789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power of Comparison and insecurity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04739-03C7-58DC-8522-2C3F85144AFA}"/>
              </a:ext>
            </a:extLst>
          </p:cNvPr>
          <p:cNvSpPr txBox="1"/>
          <p:nvPr/>
        </p:nvSpPr>
        <p:spPr>
          <a:xfrm>
            <a:off x="952500" y="2890882"/>
            <a:ext cx="4394103" cy="300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Constant comparison to others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Jealousy 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Low Self-Esteem 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Trust Issues 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5400" y="953965"/>
            <a:ext cx="4164100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al, Fake, Edited, and Social Media – Jennifer Casa-Todd">
            <a:extLst>
              <a:ext uri="{FF2B5EF4-FFF2-40B4-BE49-F238E27FC236}">
                <a16:creationId xmlns:a16="http://schemas.microsoft.com/office/drawing/2014/main" id="{E93F9939-9317-952A-E5E6-27CE3EE1B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18612" r="14499" b="441"/>
          <a:stretch/>
        </p:blipFill>
        <p:spPr bwMode="auto">
          <a:xfrm>
            <a:off x="6299103" y="798129"/>
            <a:ext cx="5193766" cy="52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0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1ED7-15FA-1BCB-5FD2-4CC0D24C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Impacts on different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EC44-ABDE-06CB-DA1A-DC31B349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426" y="2444934"/>
            <a:ext cx="4442791" cy="364331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+mj-lt"/>
              </a:rPr>
              <a:t>Romantic: </a:t>
            </a:r>
          </a:p>
          <a:p>
            <a:r>
              <a:rPr lang="en-US" sz="2200" dirty="0">
                <a:latin typeface="+mj-lt"/>
              </a:rPr>
              <a:t> Pressure, jealousy, unrealistic standards 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</a:rPr>
              <a:t>Friendships: </a:t>
            </a:r>
          </a:p>
          <a:p>
            <a:r>
              <a:rPr lang="en-US" sz="2200" dirty="0">
                <a:latin typeface="+mj-lt"/>
              </a:rPr>
              <a:t>FOMO (seeing plans online) </a:t>
            </a:r>
          </a:p>
          <a:p>
            <a:r>
              <a:rPr lang="en-US" sz="2200" dirty="0">
                <a:latin typeface="+mj-lt"/>
              </a:rPr>
              <a:t>Surface-level interactions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668A6-74E7-5A9C-EC23-06D733F79DB0}"/>
              </a:ext>
            </a:extLst>
          </p:cNvPr>
          <p:cNvSpPr txBox="1"/>
          <p:nvPr/>
        </p:nvSpPr>
        <p:spPr>
          <a:xfrm>
            <a:off x="6294785" y="2444934"/>
            <a:ext cx="5181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+mj-lt"/>
              </a:rPr>
              <a:t>Family: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Less face-to-face time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More distraction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+mj-lt"/>
              </a:rPr>
              <a:t>Professional: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Blurred boundaries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Online image affects real opportunities </a:t>
            </a:r>
          </a:p>
          <a:p>
            <a:endParaRPr lang="en-US" dirty="0"/>
          </a:p>
        </p:txBody>
      </p:sp>
      <p:pic>
        <p:nvPicPr>
          <p:cNvPr id="1026" name="Picture 2" descr="Children happy couple cartoon relationship – Royalty-Free Vector |  VectorStock">
            <a:extLst>
              <a:ext uri="{FF2B5EF4-FFF2-40B4-BE49-F238E27FC236}">
                <a16:creationId xmlns:a16="http://schemas.microsoft.com/office/drawing/2014/main" id="{B2653F7F-12FC-3942-50C6-E0049B84C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"/>
          <a:stretch/>
        </p:blipFill>
        <p:spPr bwMode="auto">
          <a:xfrm>
            <a:off x="9595909" y="2444934"/>
            <a:ext cx="2026248" cy="1999617"/>
          </a:xfrm>
          <a:prstGeom prst="rect">
            <a:avLst/>
          </a:prstGeom>
          <a:noFill/>
          <a:effectLst>
            <a:softEdge rad="27133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1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EB251-74C0-2CC4-5AA9-8487EE90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564" y="1127397"/>
            <a:ext cx="5832486" cy="1591491"/>
          </a:xfrm>
        </p:spPr>
        <p:txBody>
          <a:bodyPr>
            <a:normAutofit/>
          </a:bodyPr>
          <a:lstStyle/>
          <a:p>
            <a:r>
              <a:rPr lang="en-US" b="1" dirty="0"/>
              <a:t>Mental health connection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770B801E-7C6F-0E41-8934-5727B545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233" y="2680607"/>
            <a:ext cx="4687213" cy="246742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Increased anxiety and overthinking </a:t>
            </a:r>
          </a:p>
          <a:p>
            <a:r>
              <a:rPr lang="en-US" sz="2000" dirty="0">
                <a:latin typeface="+mj-lt"/>
              </a:rPr>
              <a:t>Validation through likes, comments, followers, etc. </a:t>
            </a:r>
          </a:p>
          <a:p>
            <a:r>
              <a:rPr lang="en-US" sz="2000" dirty="0">
                <a:latin typeface="+mj-lt"/>
              </a:rPr>
              <a:t>Emotional dependence on online approval 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“When your self-worth comes from a screen, relationships start to suffer.”</a:t>
            </a:r>
            <a:endParaRPr lang="en-US" sz="2000" dirty="0">
              <a:latin typeface="+mj-lt"/>
            </a:endParaRPr>
          </a:p>
        </p:txBody>
      </p:sp>
      <p:pic>
        <p:nvPicPr>
          <p:cNvPr id="2050" name="Picture 2" descr="Social Media Vs Mental Health: Navigating the Digital Maze">
            <a:extLst>
              <a:ext uri="{FF2B5EF4-FFF2-40B4-BE49-F238E27FC236}">
                <a16:creationId xmlns:a16="http://schemas.microsoft.com/office/drawing/2014/main" id="{F774BCE2-89A5-4BA0-96BF-1F828960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19799" b="1"/>
          <a:stretch>
            <a:fillRect/>
          </a:stretch>
        </p:blipFill>
        <p:spPr bwMode="auto">
          <a:xfrm>
            <a:off x="7534654" y="1715821"/>
            <a:ext cx="3716195" cy="34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6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8207-215E-4713-EF66-19907BF4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Jealousy &amp; trust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1597-21CB-3CD9-8D7A-6C7FF0EEB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Social media creates new problems: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Liking someone’s post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Following exes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Hidden messages / DMs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Leads to:</a:t>
            </a:r>
          </a:p>
          <a:p>
            <a:r>
              <a:rPr lang="en-US" sz="2400" dirty="0">
                <a:latin typeface="+mj-lt"/>
              </a:rPr>
              <a:t>Arguments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Overthinking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Lack of trust</a:t>
            </a:r>
          </a:p>
          <a:p>
            <a:endParaRPr lang="en-US" dirty="0"/>
          </a:p>
        </p:txBody>
      </p:sp>
      <p:pic>
        <p:nvPicPr>
          <p:cNvPr id="3074" name="Picture 2" descr="Is Arguing Healthy in a Relationship? Insights from an Orlando Therapist |  Therapy Orlando | 32801 | 32804 | 32806 — Mindful Living Counseling Orlando">
            <a:extLst>
              <a:ext uri="{FF2B5EF4-FFF2-40B4-BE49-F238E27FC236}">
                <a16:creationId xmlns:a16="http://schemas.microsoft.com/office/drawing/2014/main" id="{A3CD260E-5466-2E83-5030-58B4E9A2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1" y="2085561"/>
            <a:ext cx="3819939" cy="38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5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F2FB-4DAA-814D-0F28-03D57AEF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Realistic versus unrealistic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2A33-B3CB-65E2-5152-5A2FC4250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People only post the </a:t>
            </a:r>
            <a:r>
              <a:rPr lang="en-US" sz="2200" i="1" dirty="0">
                <a:latin typeface="+mj-lt"/>
              </a:rPr>
              <a:t>best parts</a:t>
            </a:r>
            <a:r>
              <a:rPr lang="en-US" sz="2200" dirty="0">
                <a:latin typeface="+mj-lt"/>
              </a:rPr>
              <a:t> of their lives</a:t>
            </a:r>
          </a:p>
          <a:p>
            <a:r>
              <a:rPr lang="en-US" sz="2200" dirty="0">
                <a:latin typeface="+mj-lt"/>
              </a:rPr>
              <a:t>You only see what the person wants you to see </a:t>
            </a:r>
          </a:p>
          <a:p>
            <a:r>
              <a:rPr lang="en-US" sz="2200" dirty="0">
                <a:latin typeface="+mj-lt"/>
              </a:rPr>
              <a:t>Creates pressure for relationships to look “perfect.”</a:t>
            </a:r>
          </a:p>
          <a:p>
            <a:r>
              <a:rPr lang="en-US" sz="2200" dirty="0">
                <a:latin typeface="+mj-lt"/>
              </a:rPr>
              <a:t>“Instagram couples”</a:t>
            </a: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Ex: Christie &amp; Desmond Scott</a:t>
            </a:r>
          </a:p>
          <a:p>
            <a:endParaRPr lang="en-US" sz="2200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0069E0-BE99-C544-F415-7603F9576432}"/>
              </a:ext>
            </a:extLst>
          </p:cNvPr>
          <p:cNvSpPr txBox="1">
            <a:spLocks/>
          </p:cNvSpPr>
          <p:nvPr/>
        </p:nvSpPr>
        <p:spPr>
          <a:xfrm>
            <a:off x="1640114" y="4789715"/>
            <a:ext cx="9256486" cy="330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</p:txBody>
      </p:sp>
      <p:pic>
        <p:nvPicPr>
          <p:cNvPr id="3078" name="Picture 6" descr="TikToker Kristy Scott Files for Divorce From Husband Desmond Scott, Cites  Alleged Infidelity: Report">
            <a:extLst>
              <a:ext uri="{FF2B5EF4-FFF2-40B4-BE49-F238E27FC236}">
                <a16:creationId xmlns:a16="http://schemas.microsoft.com/office/drawing/2014/main" id="{BDCDA4E2-0788-ADA5-3CBF-D560603F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48" y="1894660"/>
            <a:ext cx="2738252" cy="410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3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7555-0658-07F6-B16E-450BD790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172" y="842963"/>
            <a:ext cx="9601200" cy="1309687"/>
          </a:xfrm>
        </p:spPr>
        <p:txBody>
          <a:bodyPr/>
          <a:lstStyle/>
          <a:p>
            <a:pPr algn="ctr"/>
            <a:r>
              <a:rPr lang="en-US" b="1" dirty="0"/>
              <a:t>Connections? No. Appearance? Yes!</a:t>
            </a:r>
          </a:p>
        </p:txBody>
      </p:sp>
      <p:pic>
        <p:nvPicPr>
          <p:cNvPr id="2052" name="Picture 4" descr="The Impact of Social Media: Is it Irreplaceable? - Knowledge at Wharton">
            <a:extLst>
              <a:ext uri="{FF2B5EF4-FFF2-40B4-BE49-F238E27FC236}">
                <a16:creationId xmlns:a16="http://schemas.microsoft.com/office/drawing/2014/main" id="{A2B90CF0-4121-3046-37B5-2966DEAF2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" y="2152650"/>
            <a:ext cx="5442857" cy="23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cial media | Definition, History, Examples, &amp; Facts | Britannica">
            <a:extLst>
              <a:ext uri="{FF2B5EF4-FFF2-40B4-BE49-F238E27FC236}">
                <a16:creationId xmlns:a16="http://schemas.microsoft.com/office/drawing/2014/main" id="{B63613C2-648E-6E28-9FC5-755C1074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43" y="2203676"/>
            <a:ext cx="4165414" cy="27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 tips for creating your Social Media strategy | Nettl.com">
            <a:extLst>
              <a:ext uri="{FF2B5EF4-FFF2-40B4-BE49-F238E27FC236}">
                <a16:creationId xmlns:a16="http://schemas.microsoft.com/office/drawing/2014/main" id="{157A0D58-E77A-A76B-3245-892726ED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70" y="3020219"/>
            <a:ext cx="4998804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3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FD54-BAB2-5272-87F8-28264497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solution – rebuilding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D8AF-2403-4873-B604-C9048A1B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Remember that what is behind the screen isn’t always what's going on </a:t>
            </a:r>
          </a:p>
          <a:p>
            <a:r>
              <a:rPr lang="en-US" sz="2200" dirty="0">
                <a:latin typeface="+mj-lt"/>
              </a:rPr>
              <a:t>Prioritize real communication </a:t>
            </a:r>
          </a:p>
          <a:p>
            <a:r>
              <a:rPr lang="en-US" sz="2200" dirty="0">
                <a:latin typeface="+mj-lt"/>
              </a:rPr>
              <a:t>Stop comparing, start connecting </a:t>
            </a:r>
          </a:p>
          <a:p>
            <a:r>
              <a:rPr lang="en-US" sz="2200" dirty="0">
                <a:latin typeface="+mj-lt"/>
              </a:rPr>
              <a:t>Take breaks/digital detox </a:t>
            </a:r>
          </a:p>
        </p:txBody>
      </p:sp>
      <p:pic>
        <p:nvPicPr>
          <p:cNvPr id="4100" name="Picture 4" descr="Rebuilding Client Relationships Stronger Than Ever | UD Conference Services">
            <a:extLst>
              <a:ext uri="{FF2B5EF4-FFF2-40B4-BE49-F238E27FC236}">
                <a16:creationId xmlns:a16="http://schemas.microsoft.com/office/drawing/2014/main" id="{559B5B3C-5B8B-FAD9-EABA-B869BAC6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429000"/>
            <a:ext cx="4562475" cy="24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7045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217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Goudy Old Style</vt:lpstr>
      <vt:lpstr>Univers Light</vt:lpstr>
      <vt:lpstr>PoiseVTI</vt:lpstr>
      <vt:lpstr>How social Media has ruined relationships </vt:lpstr>
      <vt:lpstr>Social Media is apart of our everyday lives. </vt:lpstr>
      <vt:lpstr>The power of Comparison and insecurity</vt:lpstr>
      <vt:lpstr>Impacts on different Relationships </vt:lpstr>
      <vt:lpstr>Mental health connection</vt:lpstr>
      <vt:lpstr>Jealousy &amp; trust issues</vt:lpstr>
      <vt:lpstr>Realistic versus unrealistic </vt:lpstr>
      <vt:lpstr>Connections? No. Appearance? Yes!</vt:lpstr>
      <vt:lpstr>solution – rebuilding relationships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social Media has ruined relationships </dc:title>
  <dc:creator>Veronica Sierzant</dc:creator>
  <cp:lastModifiedBy>Jim Dunagan</cp:lastModifiedBy>
  <cp:revision>3</cp:revision>
  <dcterms:created xsi:type="dcterms:W3CDTF">2026-04-19T17:50:04Z</dcterms:created>
  <dcterms:modified xsi:type="dcterms:W3CDTF">2026-04-20T15:41:20Z</dcterms:modified>
</cp:coreProperties>
</file>