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754"/>
  </p:normalViewPr>
  <p:slideViewPr>
    <p:cSldViewPr snapToGrid="0">
      <p:cViewPr varScale="1">
        <p:scale>
          <a:sx n="102" d="100"/>
          <a:sy n="102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Relationship Id="rId4" Type="http://schemas.openxmlformats.org/officeDocument/2006/relationships/image" Target="../media/image1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image" Target="../media/image15.sv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Relationship Id="rId4" Type="http://schemas.openxmlformats.org/officeDocument/2006/relationships/image" Target="../media/image1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image" Target="../media/image15.sv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9295F-A552-423E-A816-2D46EEF4ED08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5BE15FF-01CD-4AA8-B217-D209253EAEB5}">
      <dgm:prSet/>
      <dgm:spPr/>
      <dgm:t>
        <a:bodyPr/>
        <a:lstStyle/>
        <a:p>
          <a:r>
            <a:rPr lang="en-US" b="0" i="0"/>
            <a:t>Social media is a central part of everyday life.</a:t>
          </a:r>
          <a:endParaRPr lang="en-US"/>
        </a:p>
      </dgm:t>
    </dgm:pt>
    <dgm:pt modelId="{CFB09C1B-D054-49B8-8CF8-3470A4AD2629}" type="parTrans" cxnId="{4A573866-AF0B-4639-B4E0-8F3C58C4657B}">
      <dgm:prSet/>
      <dgm:spPr/>
      <dgm:t>
        <a:bodyPr/>
        <a:lstStyle/>
        <a:p>
          <a:endParaRPr lang="en-US"/>
        </a:p>
      </dgm:t>
    </dgm:pt>
    <dgm:pt modelId="{6691292F-6991-460B-BA43-876366C60D59}" type="sibTrans" cxnId="{4A573866-AF0B-4639-B4E0-8F3C58C4657B}">
      <dgm:prSet/>
      <dgm:spPr/>
      <dgm:t>
        <a:bodyPr/>
        <a:lstStyle/>
        <a:p>
          <a:endParaRPr lang="en-US"/>
        </a:p>
      </dgm:t>
    </dgm:pt>
    <dgm:pt modelId="{96160197-26F5-45B0-86D8-EAAC2BE9C5A5}">
      <dgm:prSet/>
      <dgm:spPr/>
      <dgm:t>
        <a:bodyPr/>
        <a:lstStyle/>
        <a:p>
          <a:r>
            <a:rPr lang="en-US" b="0" i="0"/>
            <a:t>Platforms like Instagram, TikTok, and X influence how we communicate.</a:t>
          </a:r>
          <a:endParaRPr lang="en-US"/>
        </a:p>
      </dgm:t>
    </dgm:pt>
    <dgm:pt modelId="{680498DD-72DA-4315-9CCA-F70C13F76C01}" type="parTrans" cxnId="{CC4C63C3-D0A9-4A59-A700-4C7768019665}">
      <dgm:prSet/>
      <dgm:spPr/>
      <dgm:t>
        <a:bodyPr/>
        <a:lstStyle/>
        <a:p>
          <a:endParaRPr lang="en-US"/>
        </a:p>
      </dgm:t>
    </dgm:pt>
    <dgm:pt modelId="{8D913355-71E6-470F-B7CA-FA2E7A6F6600}" type="sibTrans" cxnId="{CC4C63C3-D0A9-4A59-A700-4C7768019665}">
      <dgm:prSet/>
      <dgm:spPr/>
      <dgm:t>
        <a:bodyPr/>
        <a:lstStyle/>
        <a:p>
          <a:endParaRPr lang="en-US"/>
        </a:p>
      </dgm:t>
    </dgm:pt>
    <dgm:pt modelId="{63F06F9E-F0D4-4DCF-8D1C-F478479E0A57}">
      <dgm:prSet/>
      <dgm:spPr/>
      <dgm:t>
        <a:bodyPr/>
        <a:lstStyle/>
        <a:p>
          <a:r>
            <a:rPr lang="en-US" b="0" i="0"/>
            <a:t>This presentation explores how social media acts as a discourse community.</a:t>
          </a:r>
          <a:endParaRPr lang="en-US"/>
        </a:p>
      </dgm:t>
    </dgm:pt>
    <dgm:pt modelId="{58BEFFF4-6E61-4EFE-BC70-8340E8A57D3A}" type="parTrans" cxnId="{7D800E84-3DA1-42FC-9082-320D19A33594}">
      <dgm:prSet/>
      <dgm:spPr/>
      <dgm:t>
        <a:bodyPr/>
        <a:lstStyle/>
        <a:p>
          <a:endParaRPr lang="en-US"/>
        </a:p>
      </dgm:t>
    </dgm:pt>
    <dgm:pt modelId="{6D618B78-AFC8-4648-8BD4-C9E55794A6DF}" type="sibTrans" cxnId="{7D800E84-3DA1-42FC-9082-320D19A33594}">
      <dgm:prSet/>
      <dgm:spPr/>
      <dgm:t>
        <a:bodyPr/>
        <a:lstStyle/>
        <a:p>
          <a:endParaRPr lang="en-US"/>
        </a:p>
      </dgm:t>
    </dgm:pt>
    <dgm:pt modelId="{56B3CEB7-A7C8-1645-A0A3-C8F219C0AA26}" type="pres">
      <dgm:prSet presAssocID="{D869295F-A552-423E-A816-2D46EEF4ED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8CCEE1-2173-F043-B733-D68CFD94C605}" type="pres">
      <dgm:prSet presAssocID="{35BE15FF-01CD-4AA8-B217-D209253EAEB5}" presName="root" presStyleCnt="0"/>
      <dgm:spPr/>
    </dgm:pt>
    <dgm:pt modelId="{A7AF2709-340D-4E44-B1FF-52877C1FFD26}" type="pres">
      <dgm:prSet presAssocID="{35BE15FF-01CD-4AA8-B217-D209253EAEB5}" presName="rootComposite" presStyleCnt="0"/>
      <dgm:spPr/>
    </dgm:pt>
    <dgm:pt modelId="{CA140073-91CB-2042-A0E8-377FF04B0EDE}" type="pres">
      <dgm:prSet presAssocID="{35BE15FF-01CD-4AA8-B217-D209253EAEB5}" presName="rootText" presStyleLbl="node1" presStyleIdx="0" presStyleCnt="3"/>
      <dgm:spPr/>
    </dgm:pt>
    <dgm:pt modelId="{6A53F1BC-174A-0649-A8D6-83CAFEE5672F}" type="pres">
      <dgm:prSet presAssocID="{35BE15FF-01CD-4AA8-B217-D209253EAEB5}" presName="rootConnector" presStyleLbl="node1" presStyleIdx="0" presStyleCnt="3"/>
      <dgm:spPr/>
    </dgm:pt>
    <dgm:pt modelId="{AB656B8E-E5D3-4741-B1A1-F439CE1AF5D4}" type="pres">
      <dgm:prSet presAssocID="{35BE15FF-01CD-4AA8-B217-D209253EAEB5}" presName="childShape" presStyleCnt="0"/>
      <dgm:spPr/>
    </dgm:pt>
    <dgm:pt modelId="{9277F8C3-F4F1-264E-9207-30357EF0A1D9}" type="pres">
      <dgm:prSet presAssocID="{96160197-26F5-45B0-86D8-EAAC2BE9C5A5}" presName="root" presStyleCnt="0"/>
      <dgm:spPr/>
    </dgm:pt>
    <dgm:pt modelId="{EA5342C5-50A6-A045-94EF-57F3527AA3AB}" type="pres">
      <dgm:prSet presAssocID="{96160197-26F5-45B0-86D8-EAAC2BE9C5A5}" presName="rootComposite" presStyleCnt="0"/>
      <dgm:spPr/>
    </dgm:pt>
    <dgm:pt modelId="{18EC8F12-1C92-824E-BDC6-46A866E16C9A}" type="pres">
      <dgm:prSet presAssocID="{96160197-26F5-45B0-86D8-EAAC2BE9C5A5}" presName="rootText" presStyleLbl="node1" presStyleIdx="1" presStyleCnt="3"/>
      <dgm:spPr/>
    </dgm:pt>
    <dgm:pt modelId="{DFA589D3-EB9A-0D4C-AB4A-3B3655F234D2}" type="pres">
      <dgm:prSet presAssocID="{96160197-26F5-45B0-86D8-EAAC2BE9C5A5}" presName="rootConnector" presStyleLbl="node1" presStyleIdx="1" presStyleCnt="3"/>
      <dgm:spPr/>
    </dgm:pt>
    <dgm:pt modelId="{23C2A58F-155D-8047-AB81-76E2675E6FC1}" type="pres">
      <dgm:prSet presAssocID="{96160197-26F5-45B0-86D8-EAAC2BE9C5A5}" presName="childShape" presStyleCnt="0"/>
      <dgm:spPr/>
    </dgm:pt>
    <dgm:pt modelId="{DB420243-D5E3-4D49-9A9C-933DA56E3471}" type="pres">
      <dgm:prSet presAssocID="{63F06F9E-F0D4-4DCF-8D1C-F478479E0A57}" presName="root" presStyleCnt="0"/>
      <dgm:spPr/>
    </dgm:pt>
    <dgm:pt modelId="{3A66E191-580C-6940-B320-806A0F6DF5EA}" type="pres">
      <dgm:prSet presAssocID="{63F06F9E-F0D4-4DCF-8D1C-F478479E0A57}" presName="rootComposite" presStyleCnt="0"/>
      <dgm:spPr/>
    </dgm:pt>
    <dgm:pt modelId="{A84417AE-F54C-004F-85FF-9D88BDC3F2C0}" type="pres">
      <dgm:prSet presAssocID="{63F06F9E-F0D4-4DCF-8D1C-F478479E0A57}" presName="rootText" presStyleLbl="node1" presStyleIdx="2" presStyleCnt="3"/>
      <dgm:spPr/>
    </dgm:pt>
    <dgm:pt modelId="{116702AA-5AC4-5241-B609-F993B0C8ED8D}" type="pres">
      <dgm:prSet presAssocID="{63F06F9E-F0D4-4DCF-8D1C-F478479E0A57}" presName="rootConnector" presStyleLbl="node1" presStyleIdx="2" presStyleCnt="3"/>
      <dgm:spPr/>
    </dgm:pt>
    <dgm:pt modelId="{CB8EACA9-9B1F-FD4A-9D64-0C5EDC429D9F}" type="pres">
      <dgm:prSet presAssocID="{63F06F9E-F0D4-4DCF-8D1C-F478479E0A57}" presName="childShape" presStyleCnt="0"/>
      <dgm:spPr/>
    </dgm:pt>
  </dgm:ptLst>
  <dgm:cxnLst>
    <dgm:cxn modelId="{E5E6DE0C-833D-CE40-887B-E4470A5EFFAA}" type="presOf" srcId="{35BE15FF-01CD-4AA8-B217-D209253EAEB5}" destId="{CA140073-91CB-2042-A0E8-377FF04B0EDE}" srcOrd="0" destOrd="0" presId="urn:microsoft.com/office/officeart/2005/8/layout/hierarchy3"/>
    <dgm:cxn modelId="{62211658-5A33-A741-8677-D7085E1F20FD}" type="presOf" srcId="{96160197-26F5-45B0-86D8-EAAC2BE9C5A5}" destId="{DFA589D3-EB9A-0D4C-AB4A-3B3655F234D2}" srcOrd="1" destOrd="0" presId="urn:microsoft.com/office/officeart/2005/8/layout/hierarchy3"/>
    <dgm:cxn modelId="{4A573866-AF0B-4639-B4E0-8F3C58C4657B}" srcId="{D869295F-A552-423E-A816-2D46EEF4ED08}" destId="{35BE15FF-01CD-4AA8-B217-D209253EAEB5}" srcOrd="0" destOrd="0" parTransId="{CFB09C1B-D054-49B8-8CF8-3470A4AD2629}" sibTransId="{6691292F-6991-460B-BA43-876366C60D59}"/>
    <dgm:cxn modelId="{AA4B106B-E167-9D4B-B2D0-70E8715B521B}" type="presOf" srcId="{D869295F-A552-423E-A816-2D46EEF4ED08}" destId="{56B3CEB7-A7C8-1645-A0A3-C8F219C0AA26}" srcOrd="0" destOrd="0" presId="urn:microsoft.com/office/officeart/2005/8/layout/hierarchy3"/>
    <dgm:cxn modelId="{7D800E84-3DA1-42FC-9082-320D19A33594}" srcId="{D869295F-A552-423E-A816-2D46EEF4ED08}" destId="{63F06F9E-F0D4-4DCF-8D1C-F478479E0A57}" srcOrd="2" destOrd="0" parTransId="{58BEFFF4-6E61-4EFE-BC70-8340E8A57D3A}" sibTransId="{6D618B78-AFC8-4648-8BD4-C9E55794A6DF}"/>
    <dgm:cxn modelId="{8A44C5AD-CE35-6B4A-A122-CC3288AAA250}" type="presOf" srcId="{96160197-26F5-45B0-86D8-EAAC2BE9C5A5}" destId="{18EC8F12-1C92-824E-BDC6-46A866E16C9A}" srcOrd="0" destOrd="0" presId="urn:microsoft.com/office/officeart/2005/8/layout/hierarchy3"/>
    <dgm:cxn modelId="{9A9DA3C2-493F-0948-A42B-70FD347CE9CC}" type="presOf" srcId="{63F06F9E-F0D4-4DCF-8D1C-F478479E0A57}" destId="{116702AA-5AC4-5241-B609-F993B0C8ED8D}" srcOrd="1" destOrd="0" presId="urn:microsoft.com/office/officeart/2005/8/layout/hierarchy3"/>
    <dgm:cxn modelId="{CC4C63C3-D0A9-4A59-A700-4C7768019665}" srcId="{D869295F-A552-423E-A816-2D46EEF4ED08}" destId="{96160197-26F5-45B0-86D8-EAAC2BE9C5A5}" srcOrd="1" destOrd="0" parTransId="{680498DD-72DA-4315-9CCA-F70C13F76C01}" sibTransId="{8D913355-71E6-470F-B7CA-FA2E7A6F6600}"/>
    <dgm:cxn modelId="{6D5CCDC9-6E50-2547-A9AB-5C05578110AA}" type="presOf" srcId="{63F06F9E-F0D4-4DCF-8D1C-F478479E0A57}" destId="{A84417AE-F54C-004F-85FF-9D88BDC3F2C0}" srcOrd="0" destOrd="0" presId="urn:microsoft.com/office/officeart/2005/8/layout/hierarchy3"/>
    <dgm:cxn modelId="{87C2A6F0-459B-4945-9C3F-62A6C0739A36}" type="presOf" srcId="{35BE15FF-01CD-4AA8-B217-D209253EAEB5}" destId="{6A53F1BC-174A-0649-A8D6-83CAFEE5672F}" srcOrd="1" destOrd="0" presId="urn:microsoft.com/office/officeart/2005/8/layout/hierarchy3"/>
    <dgm:cxn modelId="{9CD8CD88-0557-A74A-9BA8-D76E7A1E981C}" type="presParOf" srcId="{56B3CEB7-A7C8-1645-A0A3-C8F219C0AA26}" destId="{F78CCEE1-2173-F043-B733-D68CFD94C605}" srcOrd="0" destOrd="0" presId="urn:microsoft.com/office/officeart/2005/8/layout/hierarchy3"/>
    <dgm:cxn modelId="{44800DCD-1E67-ED4C-9C03-EBF4C148B299}" type="presParOf" srcId="{F78CCEE1-2173-F043-B733-D68CFD94C605}" destId="{A7AF2709-340D-4E44-B1FF-52877C1FFD26}" srcOrd="0" destOrd="0" presId="urn:microsoft.com/office/officeart/2005/8/layout/hierarchy3"/>
    <dgm:cxn modelId="{E67033BB-47D0-DD47-A362-1ACE545488E9}" type="presParOf" srcId="{A7AF2709-340D-4E44-B1FF-52877C1FFD26}" destId="{CA140073-91CB-2042-A0E8-377FF04B0EDE}" srcOrd="0" destOrd="0" presId="urn:microsoft.com/office/officeart/2005/8/layout/hierarchy3"/>
    <dgm:cxn modelId="{1928A116-DB5E-534D-9E64-0F4E3E024581}" type="presParOf" srcId="{A7AF2709-340D-4E44-B1FF-52877C1FFD26}" destId="{6A53F1BC-174A-0649-A8D6-83CAFEE5672F}" srcOrd="1" destOrd="0" presId="urn:microsoft.com/office/officeart/2005/8/layout/hierarchy3"/>
    <dgm:cxn modelId="{BC2D6807-C45E-2E48-B6B4-495397A7FEF0}" type="presParOf" srcId="{F78CCEE1-2173-F043-B733-D68CFD94C605}" destId="{AB656B8E-E5D3-4741-B1A1-F439CE1AF5D4}" srcOrd="1" destOrd="0" presId="urn:microsoft.com/office/officeart/2005/8/layout/hierarchy3"/>
    <dgm:cxn modelId="{C93AD1AA-B40B-A444-A72C-1679BF76E512}" type="presParOf" srcId="{56B3CEB7-A7C8-1645-A0A3-C8F219C0AA26}" destId="{9277F8C3-F4F1-264E-9207-30357EF0A1D9}" srcOrd="1" destOrd="0" presId="urn:microsoft.com/office/officeart/2005/8/layout/hierarchy3"/>
    <dgm:cxn modelId="{13031167-F21D-B047-9066-D1AC90D77CFF}" type="presParOf" srcId="{9277F8C3-F4F1-264E-9207-30357EF0A1D9}" destId="{EA5342C5-50A6-A045-94EF-57F3527AA3AB}" srcOrd="0" destOrd="0" presId="urn:microsoft.com/office/officeart/2005/8/layout/hierarchy3"/>
    <dgm:cxn modelId="{5F1BBF6F-BC70-DD44-8055-C6216B17EA71}" type="presParOf" srcId="{EA5342C5-50A6-A045-94EF-57F3527AA3AB}" destId="{18EC8F12-1C92-824E-BDC6-46A866E16C9A}" srcOrd="0" destOrd="0" presId="urn:microsoft.com/office/officeart/2005/8/layout/hierarchy3"/>
    <dgm:cxn modelId="{A30E5A7C-79EF-354E-BA0A-72F20D6B7702}" type="presParOf" srcId="{EA5342C5-50A6-A045-94EF-57F3527AA3AB}" destId="{DFA589D3-EB9A-0D4C-AB4A-3B3655F234D2}" srcOrd="1" destOrd="0" presId="urn:microsoft.com/office/officeart/2005/8/layout/hierarchy3"/>
    <dgm:cxn modelId="{CC583B1D-8975-B141-834A-19CFF24A6D4D}" type="presParOf" srcId="{9277F8C3-F4F1-264E-9207-30357EF0A1D9}" destId="{23C2A58F-155D-8047-AB81-76E2675E6FC1}" srcOrd="1" destOrd="0" presId="urn:microsoft.com/office/officeart/2005/8/layout/hierarchy3"/>
    <dgm:cxn modelId="{B5102F17-B90C-264D-B970-CB189FD515A2}" type="presParOf" srcId="{56B3CEB7-A7C8-1645-A0A3-C8F219C0AA26}" destId="{DB420243-D5E3-4D49-9A9C-933DA56E3471}" srcOrd="2" destOrd="0" presId="urn:microsoft.com/office/officeart/2005/8/layout/hierarchy3"/>
    <dgm:cxn modelId="{1855E7A0-9669-D848-BA13-32A692FF9F8B}" type="presParOf" srcId="{DB420243-D5E3-4D49-9A9C-933DA56E3471}" destId="{3A66E191-580C-6940-B320-806A0F6DF5EA}" srcOrd="0" destOrd="0" presId="urn:microsoft.com/office/officeart/2005/8/layout/hierarchy3"/>
    <dgm:cxn modelId="{19CE9A2C-A4CA-7A47-A776-1137BBC3E026}" type="presParOf" srcId="{3A66E191-580C-6940-B320-806A0F6DF5EA}" destId="{A84417AE-F54C-004F-85FF-9D88BDC3F2C0}" srcOrd="0" destOrd="0" presId="urn:microsoft.com/office/officeart/2005/8/layout/hierarchy3"/>
    <dgm:cxn modelId="{F6F37787-2EDB-BD4C-919F-0111C41606AF}" type="presParOf" srcId="{3A66E191-580C-6940-B320-806A0F6DF5EA}" destId="{116702AA-5AC4-5241-B609-F993B0C8ED8D}" srcOrd="1" destOrd="0" presId="urn:microsoft.com/office/officeart/2005/8/layout/hierarchy3"/>
    <dgm:cxn modelId="{C5D45794-D9C8-004A-A943-17D829D92B17}" type="presParOf" srcId="{DB420243-D5E3-4D49-9A9C-933DA56E3471}" destId="{CB8EACA9-9B1F-FD4A-9D64-0C5EDC429D9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2355B-AD15-413C-846E-1BA048213E7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5E58CE3-16ED-4927-84E2-E3BE1CBDB6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A group of people who share ideas, language, and communication styles.</a:t>
          </a:r>
          <a:endParaRPr lang="en-US"/>
        </a:p>
      </dgm:t>
    </dgm:pt>
    <dgm:pt modelId="{9A4AE522-FD78-460A-816B-47B9DC16A516}" type="parTrans" cxnId="{6CCCE0E1-B9FA-4DFD-97F2-2F1F1C68423D}">
      <dgm:prSet/>
      <dgm:spPr/>
      <dgm:t>
        <a:bodyPr/>
        <a:lstStyle/>
        <a:p>
          <a:endParaRPr lang="en-US"/>
        </a:p>
      </dgm:t>
    </dgm:pt>
    <dgm:pt modelId="{334AAB69-025E-47F4-9669-CEE82FF0CE4D}" type="sibTrans" cxnId="{6CCCE0E1-B9FA-4DFD-97F2-2F1F1C68423D}">
      <dgm:prSet phldrT="01"/>
      <dgm:spPr/>
      <dgm:t>
        <a:bodyPr/>
        <a:lstStyle/>
        <a:p>
          <a:endParaRPr lang="en-US"/>
        </a:p>
      </dgm:t>
    </dgm:pt>
    <dgm:pt modelId="{774D1056-1A89-4CA5-9859-5B8384EE30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They have common goals and ways of interacting.</a:t>
          </a:r>
          <a:endParaRPr lang="en-US"/>
        </a:p>
      </dgm:t>
    </dgm:pt>
    <dgm:pt modelId="{7605A1C9-3544-412D-905F-CADA4F6DFF68}" type="parTrans" cxnId="{3AE1CF60-F009-47F0-9DF8-1323FFBCB55C}">
      <dgm:prSet/>
      <dgm:spPr/>
      <dgm:t>
        <a:bodyPr/>
        <a:lstStyle/>
        <a:p>
          <a:endParaRPr lang="en-US"/>
        </a:p>
      </dgm:t>
    </dgm:pt>
    <dgm:pt modelId="{F0C66705-7CA5-481D-81C2-8337C1D683CD}" type="sibTrans" cxnId="{3AE1CF60-F009-47F0-9DF8-1323FFBCB55C}">
      <dgm:prSet phldrT="02"/>
      <dgm:spPr/>
      <dgm:t>
        <a:bodyPr/>
        <a:lstStyle/>
        <a:p>
          <a:endParaRPr lang="en-US"/>
        </a:p>
      </dgm:t>
    </dgm:pt>
    <dgm:pt modelId="{6EAB48E1-E836-4ED5-B534-64CB9311D5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Social media users form one of the largest discourse communities today.</a:t>
          </a:r>
          <a:endParaRPr lang="en-US"/>
        </a:p>
      </dgm:t>
    </dgm:pt>
    <dgm:pt modelId="{A6F49194-A048-4E8C-8247-CC9749E382D8}" type="parTrans" cxnId="{C2666632-C85B-4500-8B7A-3AF9811B4F39}">
      <dgm:prSet/>
      <dgm:spPr/>
      <dgm:t>
        <a:bodyPr/>
        <a:lstStyle/>
        <a:p>
          <a:endParaRPr lang="en-US"/>
        </a:p>
      </dgm:t>
    </dgm:pt>
    <dgm:pt modelId="{3DBF7D91-1728-4857-95BB-7E82D7E4A262}" type="sibTrans" cxnId="{C2666632-C85B-4500-8B7A-3AF9811B4F39}">
      <dgm:prSet phldrT="03"/>
      <dgm:spPr/>
      <dgm:t>
        <a:bodyPr/>
        <a:lstStyle/>
        <a:p>
          <a:endParaRPr lang="en-US"/>
        </a:p>
      </dgm:t>
    </dgm:pt>
    <dgm:pt modelId="{6B451597-08D5-4BA8-AF47-89CED966DB15}" type="pres">
      <dgm:prSet presAssocID="{98F2355B-AD15-413C-846E-1BA048213E76}" presName="root" presStyleCnt="0">
        <dgm:presLayoutVars>
          <dgm:dir/>
          <dgm:resizeHandles val="exact"/>
        </dgm:presLayoutVars>
      </dgm:prSet>
      <dgm:spPr/>
    </dgm:pt>
    <dgm:pt modelId="{A9C2DC3A-944A-4BD9-BE48-5E0A06481EB2}" type="pres">
      <dgm:prSet presAssocID="{55E58CE3-16ED-4927-84E2-E3BE1CBDB6C3}" presName="compNode" presStyleCnt="0"/>
      <dgm:spPr/>
    </dgm:pt>
    <dgm:pt modelId="{9C8C11A8-5025-4C10-BB21-B9BE4AB5F18B}" type="pres">
      <dgm:prSet presAssocID="{55E58CE3-16ED-4927-84E2-E3BE1CBDB6C3}" presName="bgRect" presStyleLbl="bgShp" presStyleIdx="0" presStyleCnt="3"/>
      <dgm:spPr/>
    </dgm:pt>
    <dgm:pt modelId="{1812C145-DBD1-41E2-B715-4D3A0BDD5D13}" type="pres">
      <dgm:prSet presAssocID="{55E58CE3-16ED-4927-84E2-E3BE1CBDB6C3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3C06DE04-E159-4549-BE36-D9DFFCF6AA9E}" type="pres">
      <dgm:prSet presAssocID="{55E58CE3-16ED-4927-84E2-E3BE1CBDB6C3}" presName="spaceRect" presStyleCnt="0"/>
      <dgm:spPr/>
    </dgm:pt>
    <dgm:pt modelId="{6D75D7C1-C458-46D8-9DB0-8C8535C25F65}" type="pres">
      <dgm:prSet presAssocID="{55E58CE3-16ED-4927-84E2-E3BE1CBDB6C3}" presName="parTx" presStyleLbl="revTx" presStyleIdx="0" presStyleCnt="3">
        <dgm:presLayoutVars>
          <dgm:chMax val="0"/>
          <dgm:chPref val="0"/>
        </dgm:presLayoutVars>
      </dgm:prSet>
      <dgm:spPr/>
    </dgm:pt>
    <dgm:pt modelId="{375228AB-7C46-4197-8085-82EC0D4C5F51}" type="pres">
      <dgm:prSet presAssocID="{334AAB69-025E-47F4-9669-CEE82FF0CE4D}" presName="sibTrans" presStyleCnt="0"/>
      <dgm:spPr/>
    </dgm:pt>
    <dgm:pt modelId="{A59D6CEA-381C-457A-8BE6-3C366109E32D}" type="pres">
      <dgm:prSet presAssocID="{774D1056-1A89-4CA5-9859-5B8384EE3010}" presName="compNode" presStyleCnt="0"/>
      <dgm:spPr/>
    </dgm:pt>
    <dgm:pt modelId="{980F1EC5-3874-4DC7-A712-6544065DCFE1}" type="pres">
      <dgm:prSet presAssocID="{774D1056-1A89-4CA5-9859-5B8384EE3010}" presName="bgRect" presStyleLbl="bgShp" presStyleIdx="1" presStyleCnt="3"/>
      <dgm:spPr/>
    </dgm:pt>
    <dgm:pt modelId="{EAF877F8-2963-44C2-BD3C-33088A5A1C1F}" type="pres">
      <dgm:prSet presAssocID="{774D1056-1A89-4CA5-9859-5B8384EE3010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8467A423-3509-4FA7-93AC-4C2637F1CAC3}" type="pres">
      <dgm:prSet presAssocID="{774D1056-1A89-4CA5-9859-5B8384EE3010}" presName="spaceRect" presStyleCnt="0"/>
      <dgm:spPr/>
    </dgm:pt>
    <dgm:pt modelId="{2B017FBE-1BDF-45AF-8B58-DAAAB15DAF01}" type="pres">
      <dgm:prSet presAssocID="{774D1056-1A89-4CA5-9859-5B8384EE3010}" presName="parTx" presStyleLbl="revTx" presStyleIdx="1" presStyleCnt="3">
        <dgm:presLayoutVars>
          <dgm:chMax val="0"/>
          <dgm:chPref val="0"/>
        </dgm:presLayoutVars>
      </dgm:prSet>
      <dgm:spPr/>
    </dgm:pt>
    <dgm:pt modelId="{EF999025-8151-4705-B308-595DBFE9935E}" type="pres">
      <dgm:prSet presAssocID="{F0C66705-7CA5-481D-81C2-8337C1D683CD}" presName="sibTrans" presStyleCnt="0"/>
      <dgm:spPr/>
    </dgm:pt>
    <dgm:pt modelId="{14D38C72-BF85-45B8-BE13-0809067F3BBA}" type="pres">
      <dgm:prSet presAssocID="{6EAB48E1-E836-4ED5-B534-64CB9311D56A}" presName="compNode" presStyleCnt="0"/>
      <dgm:spPr/>
    </dgm:pt>
    <dgm:pt modelId="{9DE4F506-9D18-4F37-BFFB-0758E16540CD}" type="pres">
      <dgm:prSet presAssocID="{6EAB48E1-E836-4ED5-B534-64CB9311D56A}" presName="bgRect" presStyleLbl="bgShp" presStyleIdx="2" presStyleCnt="3"/>
      <dgm:spPr/>
    </dgm:pt>
    <dgm:pt modelId="{EA4AF9B0-C8FC-47ED-B76B-28824760B0CB}" type="pres">
      <dgm:prSet presAssocID="{6EAB48E1-E836-4ED5-B534-64CB9311D56A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D409789D-C327-4C85-9566-5A7E85C35141}" type="pres">
      <dgm:prSet presAssocID="{6EAB48E1-E836-4ED5-B534-64CB9311D56A}" presName="spaceRect" presStyleCnt="0"/>
      <dgm:spPr/>
    </dgm:pt>
    <dgm:pt modelId="{A1FA6DA7-1FF8-45B2-902C-AECCD775032C}" type="pres">
      <dgm:prSet presAssocID="{6EAB48E1-E836-4ED5-B534-64CB9311D56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2666632-C85B-4500-8B7A-3AF9811B4F39}" srcId="{98F2355B-AD15-413C-846E-1BA048213E76}" destId="{6EAB48E1-E836-4ED5-B534-64CB9311D56A}" srcOrd="2" destOrd="0" parTransId="{A6F49194-A048-4E8C-8247-CC9749E382D8}" sibTransId="{3DBF7D91-1728-4857-95BB-7E82D7E4A262}"/>
    <dgm:cxn modelId="{3AE1CF60-F009-47F0-9DF8-1323FFBCB55C}" srcId="{98F2355B-AD15-413C-846E-1BA048213E76}" destId="{774D1056-1A89-4CA5-9859-5B8384EE3010}" srcOrd="1" destOrd="0" parTransId="{7605A1C9-3544-412D-905F-CADA4F6DFF68}" sibTransId="{F0C66705-7CA5-481D-81C2-8337C1D683CD}"/>
    <dgm:cxn modelId="{FAC74F86-9C56-5B49-ADA4-AD79AE9C5ACD}" type="presOf" srcId="{55E58CE3-16ED-4927-84E2-E3BE1CBDB6C3}" destId="{6D75D7C1-C458-46D8-9DB0-8C8535C25F65}" srcOrd="0" destOrd="0" presId="urn:microsoft.com/office/officeart/2018/2/layout/IconVerticalSolidList"/>
    <dgm:cxn modelId="{2F51088E-B30B-E646-92FD-5295FAF2D867}" type="presOf" srcId="{774D1056-1A89-4CA5-9859-5B8384EE3010}" destId="{2B017FBE-1BDF-45AF-8B58-DAAAB15DAF01}" srcOrd="0" destOrd="0" presId="urn:microsoft.com/office/officeart/2018/2/layout/IconVerticalSolidList"/>
    <dgm:cxn modelId="{CA8B3DC2-671F-6248-A053-BB61166089B7}" type="presOf" srcId="{6EAB48E1-E836-4ED5-B534-64CB9311D56A}" destId="{A1FA6DA7-1FF8-45B2-902C-AECCD775032C}" srcOrd="0" destOrd="0" presId="urn:microsoft.com/office/officeart/2018/2/layout/IconVerticalSolidList"/>
    <dgm:cxn modelId="{123D6DD5-FD04-3549-8703-76784E76EFE6}" type="presOf" srcId="{98F2355B-AD15-413C-846E-1BA048213E76}" destId="{6B451597-08D5-4BA8-AF47-89CED966DB15}" srcOrd="0" destOrd="0" presId="urn:microsoft.com/office/officeart/2018/2/layout/IconVerticalSolidList"/>
    <dgm:cxn modelId="{6CCCE0E1-B9FA-4DFD-97F2-2F1F1C68423D}" srcId="{98F2355B-AD15-413C-846E-1BA048213E76}" destId="{55E58CE3-16ED-4927-84E2-E3BE1CBDB6C3}" srcOrd="0" destOrd="0" parTransId="{9A4AE522-FD78-460A-816B-47B9DC16A516}" sibTransId="{334AAB69-025E-47F4-9669-CEE82FF0CE4D}"/>
    <dgm:cxn modelId="{C024FEBB-DCEF-2342-91B0-8AC9F99DA1C4}" type="presParOf" srcId="{6B451597-08D5-4BA8-AF47-89CED966DB15}" destId="{A9C2DC3A-944A-4BD9-BE48-5E0A06481EB2}" srcOrd="0" destOrd="0" presId="urn:microsoft.com/office/officeart/2018/2/layout/IconVerticalSolidList"/>
    <dgm:cxn modelId="{D9F9C0E4-5560-6646-A8F9-3050BE2E2009}" type="presParOf" srcId="{A9C2DC3A-944A-4BD9-BE48-5E0A06481EB2}" destId="{9C8C11A8-5025-4C10-BB21-B9BE4AB5F18B}" srcOrd="0" destOrd="0" presId="urn:microsoft.com/office/officeart/2018/2/layout/IconVerticalSolidList"/>
    <dgm:cxn modelId="{CB3434EF-A53B-804B-9004-03A826B1B7ED}" type="presParOf" srcId="{A9C2DC3A-944A-4BD9-BE48-5E0A06481EB2}" destId="{1812C145-DBD1-41E2-B715-4D3A0BDD5D13}" srcOrd="1" destOrd="0" presId="urn:microsoft.com/office/officeart/2018/2/layout/IconVerticalSolidList"/>
    <dgm:cxn modelId="{7444556B-1006-214C-A9C0-110153D12702}" type="presParOf" srcId="{A9C2DC3A-944A-4BD9-BE48-5E0A06481EB2}" destId="{3C06DE04-E159-4549-BE36-D9DFFCF6AA9E}" srcOrd="2" destOrd="0" presId="urn:microsoft.com/office/officeart/2018/2/layout/IconVerticalSolidList"/>
    <dgm:cxn modelId="{3D82DCE6-2AC6-A746-8EAD-2EDEB6C224C8}" type="presParOf" srcId="{A9C2DC3A-944A-4BD9-BE48-5E0A06481EB2}" destId="{6D75D7C1-C458-46D8-9DB0-8C8535C25F65}" srcOrd="3" destOrd="0" presId="urn:microsoft.com/office/officeart/2018/2/layout/IconVerticalSolidList"/>
    <dgm:cxn modelId="{1BB78EAF-B57E-1B44-A8F2-8B2128225918}" type="presParOf" srcId="{6B451597-08D5-4BA8-AF47-89CED966DB15}" destId="{375228AB-7C46-4197-8085-82EC0D4C5F51}" srcOrd="1" destOrd="0" presId="urn:microsoft.com/office/officeart/2018/2/layout/IconVerticalSolidList"/>
    <dgm:cxn modelId="{1F15CF0A-0E08-EA4F-BA21-7E0D4EF69233}" type="presParOf" srcId="{6B451597-08D5-4BA8-AF47-89CED966DB15}" destId="{A59D6CEA-381C-457A-8BE6-3C366109E32D}" srcOrd="2" destOrd="0" presId="urn:microsoft.com/office/officeart/2018/2/layout/IconVerticalSolidList"/>
    <dgm:cxn modelId="{700A59E8-FE8D-384D-BF4A-02B317F3CFCC}" type="presParOf" srcId="{A59D6CEA-381C-457A-8BE6-3C366109E32D}" destId="{980F1EC5-3874-4DC7-A712-6544065DCFE1}" srcOrd="0" destOrd="0" presId="urn:microsoft.com/office/officeart/2018/2/layout/IconVerticalSolidList"/>
    <dgm:cxn modelId="{B0E7A0F9-D662-9B48-95E8-C814AAAF12B7}" type="presParOf" srcId="{A59D6CEA-381C-457A-8BE6-3C366109E32D}" destId="{EAF877F8-2963-44C2-BD3C-33088A5A1C1F}" srcOrd="1" destOrd="0" presId="urn:microsoft.com/office/officeart/2018/2/layout/IconVerticalSolidList"/>
    <dgm:cxn modelId="{8A898361-EC64-3649-93F6-AFDEF5611207}" type="presParOf" srcId="{A59D6CEA-381C-457A-8BE6-3C366109E32D}" destId="{8467A423-3509-4FA7-93AC-4C2637F1CAC3}" srcOrd="2" destOrd="0" presId="urn:microsoft.com/office/officeart/2018/2/layout/IconVerticalSolidList"/>
    <dgm:cxn modelId="{70BD73A2-6A25-CD48-AF0D-2A51AEC19DAB}" type="presParOf" srcId="{A59D6CEA-381C-457A-8BE6-3C366109E32D}" destId="{2B017FBE-1BDF-45AF-8B58-DAAAB15DAF01}" srcOrd="3" destOrd="0" presId="urn:microsoft.com/office/officeart/2018/2/layout/IconVerticalSolidList"/>
    <dgm:cxn modelId="{805A7E67-1BA2-F846-B1A4-DB1B20FA2C57}" type="presParOf" srcId="{6B451597-08D5-4BA8-AF47-89CED966DB15}" destId="{EF999025-8151-4705-B308-595DBFE9935E}" srcOrd="3" destOrd="0" presId="urn:microsoft.com/office/officeart/2018/2/layout/IconVerticalSolidList"/>
    <dgm:cxn modelId="{B1D5208F-1C3F-154A-8336-15630AD3DD02}" type="presParOf" srcId="{6B451597-08D5-4BA8-AF47-89CED966DB15}" destId="{14D38C72-BF85-45B8-BE13-0809067F3BBA}" srcOrd="4" destOrd="0" presId="urn:microsoft.com/office/officeart/2018/2/layout/IconVerticalSolidList"/>
    <dgm:cxn modelId="{34B0D82A-9414-2943-82D5-3BBC1F81F158}" type="presParOf" srcId="{14D38C72-BF85-45B8-BE13-0809067F3BBA}" destId="{9DE4F506-9D18-4F37-BFFB-0758E16540CD}" srcOrd="0" destOrd="0" presId="urn:microsoft.com/office/officeart/2018/2/layout/IconVerticalSolidList"/>
    <dgm:cxn modelId="{94EFC2C5-1E56-884C-838D-C3630B9F9F5D}" type="presParOf" srcId="{14D38C72-BF85-45B8-BE13-0809067F3BBA}" destId="{EA4AF9B0-C8FC-47ED-B76B-28824760B0CB}" srcOrd="1" destOrd="0" presId="urn:microsoft.com/office/officeart/2018/2/layout/IconVerticalSolidList"/>
    <dgm:cxn modelId="{AF5B214B-8657-C44E-B295-9E8691C62E70}" type="presParOf" srcId="{14D38C72-BF85-45B8-BE13-0809067F3BBA}" destId="{D409789D-C327-4C85-9566-5A7E85C35141}" srcOrd="2" destOrd="0" presId="urn:microsoft.com/office/officeart/2018/2/layout/IconVerticalSolidList"/>
    <dgm:cxn modelId="{97C8CAE1-C171-A44E-B1DF-8AA3B0E9EB44}" type="presParOf" srcId="{14D38C72-BF85-45B8-BE13-0809067F3BBA}" destId="{A1FA6DA7-1FF8-45B2-902C-AECCD775032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BC766F-BC71-410D-960A-9F23E8137C58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FC0A5BD-D6F6-49DB-A917-ECBF2DB26D22}">
      <dgm:prSet/>
      <dgm:spPr/>
      <dgm:t>
        <a:bodyPr/>
        <a:lstStyle/>
        <a:p>
          <a:r>
            <a:rPr lang="en-US" b="0" i="0"/>
            <a:t>Instagram – visual storytelling and branding.</a:t>
          </a:r>
          <a:endParaRPr lang="en-US"/>
        </a:p>
      </dgm:t>
    </dgm:pt>
    <dgm:pt modelId="{FD7B09E5-B853-4DE7-8F3B-DBE47A85DABE}" type="parTrans" cxnId="{92C36B32-4ABC-4A02-A73D-2B94542445D0}">
      <dgm:prSet/>
      <dgm:spPr/>
      <dgm:t>
        <a:bodyPr/>
        <a:lstStyle/>
        <a:p>
          <a:endParaRPr lang="en-US"/>
        </a:p>
      </dgm:t>
    </dgm:pt>
    <dgm:pt modelId="{ECDE6DB7-44C7-4F89-9D65-28CCC459EA01}" type="sibTrans" cxnId="{92C36B32-4ABC-4A02-A73D-2B94542445D0}">
      <dgm:prSet/>
      <dgm:spPr/>
      <dgm:t>
        <a:bodyPr/>
        <a:lstStyle/>
        <a:p>
          <a:endParaRPr lang="en-US"/>
        </a:p>
      </dgm:t>
    </dgm:pt>
    <dgm:pt modelId="{8A891C5B-27B1-4FB2-BCBD-230045C71BA8}">
      <dgm:prSet/>
      <dgm:spPr/>
      <dgm:t>
        <a:bodyPr/>
        <a:lstStyle/>
        <a:p>
          <a:r>
            <a:rPr lang="en-US" b="0" i="0"/>
            <a:t>TikTok – short-form, viral content.</a:t>
          </a:r>
          <a:endParaRPr lang="en-US"/>
        </a:p>
      </dgm:t>
    </dgm:pt>
    <dgm:pt modelId="{0DA0C994-ACCC-4D30-A661-0CB885C0D361}" type="parTrans" cxnId="{3B024621-EC6D-47C9-A0CE-B83596C83012}">
      <dgm:prSet/>
      <dgm:spPr/>
      <dgm:t>
        <a:bodyPr/>
        <a:lstStyle/>
        <a:p>
          <a:endParaRPr lang="en-US"/>
        </a:p>
      </dgm:t>
    </dgm:pt>
    <dgm:pt modelId="{6C2F9AEE-86AC-4C10-8AD7-E296C3465626}" type="sibTrans" cxnId="{3B024621-EC6D-47C9-A0CE-B83596C83012}">
      <dgm:prSet/>
      <dgm:spPr/>
      <dgm:t>
        <a:bodyPr/>
        <a:lstStyle/>
        <a:p>
          <a:endParaRPr lang="en-US"/>
        </a:p>
      </dgm:t>
    </dgm:pt>
    <dgm:pt modelId="{73A5427C-5283-44EF-BAEE-50E44B46F932}">
      <dgm:prSet/>
      <dgm:spPr/>
      <dgm:t>
        <a:bodyPr/>
        <a:lstStyle/>
        <a:p>
          <a:r>
            <a:rPr lang="en-US" b="0" i="0"/>
            <a:t>X (Twitter) – fast-paced discussion and news.</a:t>
          </a:r>
          <a:endParaRPr lang="en-US"/>
        </a:p>
      </dgm:t>
    </dgm:pt>
    <dgm:pt modelId="{98929A9E-C050-4218-88FE-3048BC5F8434}" type="parTrans" cxnId="{6804F9C3-B9BB-4388-9AA8-762519E96E0C}">
      <dgm:prSet/>
      <dgm:spPr/>
      <dgm:t>
        <a:bodyPr/>
        <a:lstStyle/>
        <a:p>
          <a:endParaRPr lang="en-US"/>
        </a:p>
      </dgm:t>
    </dgm:pt>
    <dgm:pt modelId="{F95DBBD2-F647-41CD-9F04-5CC98247C06A}" type="sibTrans" cxnId="{6804F9C3-B9BB-4388-9AA8-762519E96E0C}">
      <dgm:prSet/>
      <dgm:spPr/>
      <dgm:t>
        <a:bodyPr/>
        <a:lstStyle/>
        <a:p>
          <a:endParaRPr lang="en-US"/>
        </a:p>
      </dgm:t>
    </dgm:pt>
    <dgm:pt modelId="{86373792-64B3-4AFD-8574-C89B7A1ACF9E}">
      <dgm:prSet/>
      <dgm:spPr/>
      <dgm:t>
        <a:bodyPr/>
        <a:lstStyle/>
        <a:p>
          <a:r>
            <a:rPr lang="en-US" b="0" i="0"/>
            <a:t>Each platform shapes communication differently.</a:t>
          </a:r>
          <a:endParaRPr lang="en-US"/>
        </a:p>
      </dgm:t>
    </dgm:pt>
    <dgm:pt modelId="{769FA96F-6983-469C-A1A2-87D0A8F1F39C}" type="parTrans" cxnId="{436D3CF7-FA0F-4F0D-A32E-8E53643921B7}">
      <dgm:prSet/>
      <dgm:spPr/>
      <dgm:t>
        <a:bodyPr/>
        <a:lstStyle/>
        <a:p>
          <a:endParaRPr lang="en-US"/>
        </a:p>
      </dgm:t>
    </dgm:pt>
    <dgm:pt modelId="{654F02EC-0C53-421D-9EE4-8DF5B765FDF2}" type="sibTrans" cxnId="{436D3CF7-FA0F-4F0D-A32E-8E53643921B7}">
      <dgm:prSet/>
      <dgm:spPr/>
      <dgm:t>
        <a:bodyPr/>
        <a:lstStyle/>
        <a:p>
          <a:endParaRPr lang="en-US"/>
        </a:p>
      </dgm:t>
    </dgm:pt>
    <dgm:pt modelId="{7915C4D1-287B-9445-A340-14EFC32A2493}" type="pres">
      <dgm:prSet presAssocID="{90BC766F-BC71-410D-960A-9F23E8137C58}" presName="matrix" presStyleCnt="0">
        <dgm:presLayoutVars>
          <dgm:chMax val="1"/>
          <dgm:dir/>
          <dgm:resizeHandles val="exact"/>
        </dgm:presLayoutVars>
      </dgm:prSet>
      <dgm:spPr/>
    </dgm:pt>
    <dgm:pt modelId="{6ED7697F-FC24-6748-AC21-BCDF20001868}" type="pres">
      <dgm:prSet presAssocID="{90BC766F-BC71-410D-960A-9F23E8137C58}" presName="diamond" presStyleLbl="bgShp" presStyleIdx="0" presStyleCnt="1"/>
      <dgm:spPr/>
    </dgm:pt>
    <dgm:pt modelId="{273DA36E-2D1F-C246-BE28-CB340C0B6802}" type="pres">
      <dgm:prSet presAssocID="{90BC766F-BC71-410D-960A-9F23E8137C5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480E1C3-7D36-0240-BB7A-7963CE2BC290}" type="pres">
      <dgm:prSet presAssocID="{90BC766F-BC71-410D-960A-9F23E8137C5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D17893D-E5B6-2B47-8979-7D44208122CF}" type="pres">
      <dgm:prSet presAssocID="{90BC766F-BC71-410D-960A-9F23E8137C5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676D512-92E2-C14F-B1D3-03AA0A713C99}" type="pres">
      <dgm:prSet presAssocID="{90BC766F-BC71-410D-960A-9F23E8137C5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56DE31F-D8C9-A04F-8122-4207AFF7397B}" type="presOf" srcId="{86373792-64B3-4AFD-8574-C89B7A1ACF9E}" destId="{E676D512-92E2-C14F-B1D3-03AA0A713C99}" srcOrd="0" destOrd="0" presId="urn:microsoft.com/office/officeart/2005/8/layout/matrix3"/>
    <dgm:cxn modelId="{3B024621-EC6D-47C9-A0CE-B83596C83012}" srcId="{90BC766F-BC71-410D-960A-9F23E8137C58}" destId="{8A891C5B-27B1-4FB2-BCBD-230045C71BA8}" srcOrd="1" destOrd="0" parTransId="{0DA0C994-ACCC-4D30-A661-0CB885C0D361}" sibTransId="{6C2F9AEE-86AC-4C10-8AD7-E296C3465626}"/>
    <dgm:cxn modelId="{92C36B32-4ABC-4A02-A73D-2B94542445D0}" srcId="{90BC766F-BC71-410D-960A-9F23E8137C58}" destId="{0FC0A5BD-D6F6-49DB-A917-ECBF2DB26D22}" srcOrd="0" destOrd="0" parTransId="{FD7B09E5-B853-4DE7-8F3B-DBE47A85DABE}" sibTransId="{ECDE6DB7-44C7-4F89-9D65-28CCC459EA01}"/>
    <dgm:cxn modelId="{68AD9738-1312-074E-9567-4439668BF307}" type="presOf" srcId="{73A5427C-5283-44EF-BAEE-50E44B46F932}" destId="{6D17893D-E5B6-2B47-8979-7D44208122CF}" srcOrd="0" destOrd="0" presId="urn:microsoft.com/office/officeart/2005/8/layout/matrix3"/>
    <dgm:cxn modelId="{0EAE1A46-F605-D245-B72A-4560D175D606}" type="presOf" srcId="{8A891C5B-27B1-4FB2-BCBD-230045C71BA8}" destId="{7480E1C3-7D36-0240-BB7A-7963CE2BC290}" srcOrd="0" destOrd="0" presId="urn:microsoft.com/office/officeart/2005/8/layout/matrix3"/>
    <dgm:cxn modelId="{5B8ED179-5F69-4640-80E2-0AC9E7824FAF}" type="presOf" srcId="{90BC766F-BC71-410D-960A-9F23E8137C58}" destId="{7915C4D1-287B-9445-A340-14EFC32A2493}" srcOrd="0" destOrd="0" presId="urn:microsoft.com/office/officeart/2005/8/layout/matrix3"/>
    <dgm:cxn modelId="{6804F9C3-B9BB-4388-9AA8-762519E96E0C}" srcId="{90BC766F-BC71-410D-960A-9F23E8137C58}" destId="{73A5427C-5283-44EF-BAEE-50E44B46F932}" srcOrd="2" destOrd="0" parTransId="{98929A9E-C050-4218-88FE-3048BC5F8434}" sibTransId="{F95DBBD2-F647-41CD-9F04-5CC98247C06A}"/>
    <dgm:cxn modelId="{3EF285C7-15C7-1C41-A304-7E12FF7954E2}" type="presOf" srcId="{0FC0A5BD-D6F6-49DB-A917-ECBF2DB26D22}" destId="{273DA36E-2D1F-C246-BE28-CB340C0B6802}" srcOrd="0" destOrd="0" presId="urn:microsoft.com/office/officeart/2005/8/layout/matrix3"/>
    <dgm:cxn modelId="{436D3CF7-FA0F-4F0D-A32E-8E53643921B7}" srcId="{90BC766F-BC71-410D-960A-9F23E8137C58}" destId="{86373792-64B3-4AFD-8574-C89B7A1ACF9E}" srcOrd="3" destOrd="0" parTransId="{769FA96F-6983-469C-A1A2-87D0A8F1F39C}" sibTransId="{654F02EC-0C53-421D-9EE4-8DF5B765FDF2}"/>
    <dgm:cxn modelId="{B79105FA-7547-764B-8F94-101DA6E732DA}" type="presParOf" srcId="{7915C4D1-287B-9445-A340-14EFC32A2493}" destId="{6ED7697F-FC24-6748-AC21-BCDF20001868}" srcOrd="0" destOrd="0" presId="urn:microsoft.com/office/officeart/2005/8/layout/matrix3"/>
    <dgm:cxn modelId="{C5D806BE-51BD-744F-A649-4AFB78675715}" type="presParOf" srcId="{7915C4D1-287B-9445-A340-14EFC32A2493}" destId="{273DA36E-2D1F-C246-BE28-CB340C0B6802}" srcOrd="1" destOrd="0" presId="urn:microsoft.com/office/officeart/2005/8/layout/matrix3"/>
    <dgm:cxn modelId="{37261787-718B-CA4D-ADAC-389053163AD4}" type="presParOf" srcId="{7915C4D1-287B-9445-A340-14EFC32A2493}" destId="{7480E1C3-7D36-0240-BB7A-7963CE2BC290}" srcOrd="2" destOrd="0" presId="urn:microsoft.com/office/officeart/2005/8/layout/matrix3"/>
    <dgm:cxn modelId="{D690B009-56EA-1945-AAA2-8F7C6162D8B4}" type="presParOf" srcId="{7915C4D1-287B-9445-A340-14EFC32A2493}" destId="{6D17893D-E5B6-2B47-8979-7D44208122CF}" srcOrd="3" destOrd="0" presId="urn:microsoft.com/office/officeart/2005/8/layout/matrix3"/>
    <dgm:cxn modelId="{1A901978-042E-D54B-9B33-AACA5E61E58D}" type="presParOf" srcId="{7915C4D1-287B-9445-A340-14EFC32A2493}" destId="{E676D512-92E2-C14F-B1D3-03AA0A713C9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52E21D-A230-4167-BB5A-8FACBB6DA77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DAB9010-D896-4848-9A27-55B25C3F11DD}">
      <dgm:prSet/>
      <dgm:spPr/>
      <dgm:t>
        <a:bodyPr/>
        <a:lstStyle/>
        <a:p>
          <a:r>
            <a:rPr lang="en-US" b="0" i="0"/>
            <a:t>Algorithms decide what content we see.</a:t>
          </a:r>
          <a:endParaRPr lang="en-US"/>
        </a:p>
      </dgm:t>
    </dgm:pt>
    <dgm:pt modelId="{A334FD32-E494-4D74-8E7E-3909CC673FB5}" type="parTrans" cxnId="{3EB18D5A-0998-4FA6-9EA7-5D71D478680C}">
      <dgm:prSet/>
      <dgm:spPr/>
      <dgm:t>
        <a:bodyPr/>
        <a:lstStyle/>
        <a:p>
          <a:endParaRPr lang="en-US"/>
        </a:p>
      </dgm:t>
    </dgm:pt>
    <dgm:pt modelId="{6BE5C4E4-CAE9-49A7-86BF-C784C8C61A77}" type="sibTrans" cxnId="{3EB18D5A-0998-4FA6-9EA7-5D71D478680C}">
      <dgm:prSet/>
      <dgm:spPr/>
      <dgm:t>
        <a:bodyPr/>
        <a:lstStyle/>
        <a:p>
          <a:endParaRPr lang="en-US"/>
        </a:p>
      </dgm:t>
    </dgm:pt>
    <dgm:pt modelId="{78078102-B464-42F5-9A9B-FF9443A82F7A}">
      <dgm:prSet/>
      <dgm:spPr/>
      <dgm:t>
        <a:bodyPr/>
        <a:lstStyle/>
        <a:p>
          <a:r>
            <a:rPr lang="en-US" b="0" i="0"/>
            <a:t>Content with more engagement is promoted.</a:t>
          </a:r>
          <a:endParaRPr lang="en-US"/>
        </a:p>
      </dgm:t>
    </dgm:pt>
    <dgm:pt modelId="{CFB3D68D-40FD-4727-A696-49B352C41444}" type="parTrans" cxnId="{B84ED613-4252-4906-ABBB-DC9834969A34}">
      <dgm:prSet/>
      <dgm:spPr/>
      <dgm:t>
        <a:bodyPr/>
        <a:lstStyle/>
        <a:p>
          <a:endParaRPr lang="en-US"/>
        </a:p>
      </dgm:t>
    </dgm:pt>
    <dgm:pt modelId="{B163515B-405B-4859-8178-6B75AB2DEEFE}" type="sibTrans" cxnId="{B84ED613-4252-4906-ABBB-DC9834969A34}">
      <dgm:prSet/>
      <dgm:spPr/>
      <dgm:t>
        <a:bodyPr/>
        <a:lstStyle/>
        <a:p>
          <a:endParaRPr lang="en-US"/>
        </a:p>
      </dgm:t>
    </dgm:pt>
    <dgm:pt modelId="{42403A93-148D-46C5-8531-D350DA139537}">
      <dgm:prSet/>
      <dgm:spPr/>
      <dgm:t>
        <a:bodyPr/>
        <a:lstStyle/>
        <a:p>
          <a:r>
            <a:rPr lang="en-US" b="0" i="0"/>
            <a:t>This can prioritize emotion over accuracy.</a:t>
          </a:r>
          <a:endParaRPr lang="en-US"/>
        </a:p>
      </dgm:t>
    </dgm:pt>
    <dgm:pt modelId="{A7AD191A-2F70-4318-856E-07BCAA800E99}" type="parTrans" cxnId="{75351B60-5383-4CF0-9879-D6C5FCA2FB26}">
      <dgm:prSet/>
      <dgm:spPr/>
      <dgm:t>
        <a:bodyPr/>
        <a:lstStyle/>
        <a:p>
          <a:endParaRPr lang="en-US"/>
        </a:p>
      </dgm:t>
    </dgm:pt>
    <dgm:pt modelId="{C4B42A69-D590-4A89-AE27-4547B3B2CBA9}" type="sibTrans" cxnId="{75351B60-5383-4CF0-9879-D6C5FCA2FB26}">
      <dgm:prSet/>
      <dgm:spPr/>
      <dgm:t>
        <a:bodyPr/>
        <a:lstStyle/>
        <a:p>
          <a:endParaRPr lang="en-US"/>
        </a:p>
      </dgm:t>
    </dgm:pt>
    <dgm:pt modelId="{68A0362E-2362-4A02-B5FF-E6154AAADB5E}" type="pres">
      <dgm:prSet presAssocID="{ED52E21D-A230-4167-BB5A-8FACBB6DA774}" presName="root" presStyleCnt="0">
        <dgm:presLayoutVars>
          <dgm:dir/>
          <dgm:resizeHandles val="exact"/>
        </dgm:presLayoutVars>
      </dgm:prSet>
      <dgm:spPr/>
    </dgm:pt>
    <dgm:pt modelId="{C8BA5DDE-B1DB-498B-9898-0A0AA098771B}" type="pres">
      <dgm:prSet presAssocID="{BDAB9010-D896-4848-9A27-55B25C3F11DD}" presName="compNode" presStyleCnt="0"/>
      <dgm:spPr/>
    </dgm:pt>
    <dgm:pt modelId="{66E627E2-DB1F-44C8-8E05-DFE8190BD667}" type="pres">
      <dgm:prSet presAssocID="{BDAB9010-D896-4848-9A27-55B25C3F11DD}" presName="bgRect" presStyleLbl="bgShp" presStyleIdx="0" presStyleCnt="3"/>
      <dgm:spPr/>
    </dgm:pt>
    <dgm:pt modelId="{72F0302E-8D9C-45B8-82C8-F78107991068}" type="pres">
      <dgm:prSet presAssocID="{BDAB9010-D896-4848-9A27-55B25C3F11DD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0DC370AB-ADDE-44D1-BAD9-FF9C6519179C}" type="pres">
      <dgm:prSet presAssocID="{BDAB9010-D896-4848-9A27-55B25C3F11DD}" presName="spaceRect" presStyleCnt="0"/>
      <dgm:spPr/>
    </dgm:pt>
    <dgm:pt modelId="{A9299E4C-00EF-404A-ABC3-44A075C1CE8E}" type="pres">
      <dgm:prSet presAssocID="{BDAB9010-D896-4848-9A27-55B25C3F11DD}" presName="parTx" presStyleLbl="revTx" presStyleIdx="0" presStyleCnt="3">
        <dgm:presLayoutVars>
          <dgm:chMax val="0"/>
          <dgm:chPref val="0"/>
        </dgm:presLayoutVars>
      </dgm:prSet>
      <dgm:spPr/>
    </dgm:pt>
    <dgm:pt modelId="{5FC6D6AD-3134-4FD0-82AF-70B1B75342BC}" type="pres">
      <dgm:prSet presAssocID="{6BE5C4E4-CAE9-49A7-86BF-C784C8C61A77}" presName="sibTrans" presStyleCnt="0"/>
      <dgm:spPr/>
    </dgm:pt>
    <dgm:pt modelId="{3E3F78E5-3DB1-4831-926F-E73BEA62BEE4}" type="pres">
      <dgm:prSet presAssocID="{78078102-B464-42F5-9A9B-FF9443A82F7A}" presName="compNode" presStyleCnt="0"/>
      <dgm:spPr/>
    </dgm:pt>
    <dgm:pt modelId="{92757F56-3B32-4F0E-B090-538732E6E4B2}" type="pres">
      <dgm:prSet presAssocID="{78078102-B464-42F5-9A9B-FF9443A82F7A}" presName="bgRect" presStyleLbl="bgShp" presStyleIdx="1" presStyleCnt="3"/>
      <dgm:spPr/>
    </dgm:pt>
    <dgm:pt modelId="{15E7DA27-E4DA-4004-8FE1-BD8D39B02F59}" type="pres">
      <dgm:prSet presAssocID="{78078102-B464-42F5-9A9B-FF9443A82F7A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972C00B2-D135-444B-ACE5-DE8D4E44DCD5}" type="pres">
      <dgm:prSet presAssocID="{78078102-B464-42F5-9A9B-FF9443A82F7A}" presName="spaceRect" presStyleCnt="0"/>
      <dgm:spPr/>
    </dgm:pt>
    <dgm:pt modelId="{9FE3C0C9-D205-4B41-BF19-CB551BD71E48}" type="pres">
      <dgm:prSet presAssocID="{78078102-B464-42F5-9A9B-FF9443A82F7A}" presName="parTx" presStyleLbl="revTx" presStyleIdx="1" presStyleCnt="3">
        <dgm:presLayoutVars>
          <dgm:chMax val="0"/>
          <dgm:chPref val="0"/>
        </dgm:presLayoutVars>
      </dgm:prSet>
      <dgm:spPr/>
    </dgm:pt>
    <dgm:pt modelId="{B28C6BA4-88AE-4BCE-98BA-DF4EC402F6DB}" type="pres">
      <dgm:prSet presAssocID="{B163515B-405B-4859-8178-6B75AB2DEEFE}" presName="sibTrans" presStyleCnt="0"/>
      <dgm:spPr/>
    </dgm:pt>
    <dgm:pt modelId="{AA93C6C6-60F2-48C4-AAF7-B0C8CBD44127}" type="pres">
      <dgm:prSet presAssocID="{42403A93-148D-46C5-8531-D350DA139537}" presName="compNode" presStyleCnt="0"/>
      <dgm:spPr/>
    </dgm:pt>
    <dgm:pt modelId="{16F856DD-C0D3-4880-8D21-6475FC9BDFF2}" type="pres">
      <dgm:prSet presAssocID="{42403A93-148D-46C5-8531-D350DA139537}" presName="bgRect" presStyleLbl="bgShp" presStyleIdx="2" presStyleCnt="3"/>
      <dgm:spPr/>
    </dgm:pt>
    <dgm:pt modelId="{BE0ABF61-7010-40F0-9FE9-2DBEBAB25B04}" type="pres">
      <dgm:prSet presAssocID="{42403A93-148D-46C5-8531-D350DA139537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utral Face with No Fill"/>
        </a:ext>
      </dgm:extLst>
    </dgm:pt>
    <dgm:pt modelId="{D0199ECD-EADC-4F52-AB91-49B407597820}" type="pres">
      <dgm:prSet presAssocID="{42403A93-148D-46C5-8531-D350DA139537}" presName="spaceRect" presStyleCnt="0"/>
      <dgm:spPr/>
    </dgm:pt>
    <dgm:pt modelId="{601F1C64-278E-4BCC-979F-14F7E09676E1}" type="pres">
      <dgm:prSet presAssocID="{42403A93-148D-46C5-8531-D350DA13953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84ED613-4252-4906-ABBB-DC9834969A34}" srcId="{ED52E21D-A230-4167-BB5A-8FACBB6DA774}" destId="{78078102-B464-42F5-9A9B-FF9443A82F7A}" srcOrd="1" destOrd="0" parTransId="{CFB3D68D-40FD-4727-A696-49B352C41444}" sibTransId="{B163515B-405B-4859-8178-6B75AB2DEEFE}"/>
    <dgm:cxn modelId="{3EB18D5A-0998-4FA6-9EA7-5D71D478680C}" srcId="{ED52E21D-A230-4167-BB5A-8FACBB6DA774}" destId="{BDAB9010-D896-4848-9A27-55B25C3F11DD}" srcOrd="0" destOrd="0" parTransId="{A334FD32-E494-4D74-8E7E-3909CC673FB5}" sibTransId="{6BE5C4E4-CAE9-49A7-86BF-C784C8C61A77}"/>
    <dgm:cxn modelId="{75351B60-5383-4CF0-9879-D6C5FCA2FB26}" srcId="{ED52E21D-A230-4167-BB5A-8FACBB6DA774}" destId="{42403A93-148D-46C5-8531-D350DA139537}" srcOrd="2" destOrd="0" parTransId="{A7AD191A-2F70-4318-856E-07BCAA800E99}" sibTransId="{C4B42A69-D590-4A89-AE27-4547B3B2CBA9}"/>
    <dgm:cxn modelId="{FE08246D-D00E-48C1-BF28-3F8784DD6E82}" type="presOf" srcId="{BDAB9010-D896-4848-9A27-55B25C3F11DD}" destId="{A9299E4C-00EF-404A-ABC3-44A075C1CE8E}" srcOrd="0" destOrd="0" presId="urn:microsoft.com/office/officeart/2018/2/layout/IconVerticalSolidList"/>
    <dgm:cxn modelId="{D97F0A7D-E2B0-4886-9A26-8D8BA553D909}" type="presOf" srcId="{ED52E21D-A230-4167-BB5A-8FACBB6DA774}" destId="{68A0362E-2362-4A02-B5FF-E6154AAADB5E}" srcOrd="0" destOrd="0" presId="urn:microsoft.com/office/officeart/2018/2/layout/IconVerticalSolidList"/>
    <dgm:cxn modelId="{BD10A387-467A-46B8-B193-78C2CF0B2A33}" type="presOf" srcId="{78078102-B464-42F5-9A9B-FF9443A82F7A}" destId="{9FE3C0C9-D205-4B41-BF19-CB551BD71E48}" srcOrd="0" destOrd="0" presId="urn:microsoft.com/office/officeart/2018/2/layout/IconVerticalSolidList"/>
    <dgm:cxn modelId="{0EDE2ED2-0A06-43E6-8EBB-D7843A63ED1F}" type="presOf" srcId="{42403A93-148D-46C5-8531-D350DA139537}" destId="{601F1C64-278E-4BCC-979F-14F7E09676E1}" srcOrd="0" destOrd="0" presId="urn:microsoft.com/office/officeart/2018/2/layout/IconVerticalSolidList"/>
    <dgm:cxn modelId="{CD245915-5428-4DF1-BAB8-172017CC45F8}" type="presParOf" srcId="{68A0362E-2362-4A02-B5FF-E6154AAADB5E}" destId="{C8BA5DDE-B1DB-498B-9898-0A0AA098771B}" srcOrd="0" destOrd="0" presId="urn:microsoft.com/office/officeart/2018/2/layout/IconVerticalSolidList"/>
    <dgm:cxn modelId="{58FF5505-3BD5-47AD-A870-0143A4236681}" type="presParOf" srcId="{C8BA5DDE-B1DB-498B-9898-0A0AA098771B}" destId="{66E627E2-DB1F-44C8-8E05-DFE8190BD667}" srcOrd="0" destOrd="0" presId="urn:microsoft.com/office/officeart/2018/2/layout/IconVerticalSolidList"/>
    <dgm:cxn modelId="{133B5944-25F4-4D6B-8BD3-420B71E27C0E}" type="presParOf" srcId="{C8BA5DDE-B1DB-498B-9898-0A0AA098771B}" destId="{72F0302E-8D9C-45B8-82C8-F78107991068}" srcOrd="1" destOrd="0" presId="urn:microsoft.com/office/officeart/2018/2/layout/IconVerticalSolidList"/>
    <dgm:cxn modelId="{BFAD1FF6-DCC7-4437-BC1A-4F193E66B34D}" type="presParOf" srcId="{C8BA5DDE-B1DB-498B-9898-0A0AA098771B}" destId="{0DC370AB-ADDE-44D1-BAD9-FF9C6519179C}" srcOrd="2" destOrd="0" presId="urn:microsoft.com/office/officeart/2018/2/layout/IconVerticalSolidList"/>
    <dgm:cxn modelId="{95DD75F2-653A-4E57-B4BA-F7FF5153B816}" type="presParOf" srcId="{C8BA5DDE-B1DB-498B-9898-0A0AA098771B}" destId="{A9299E4C-00EF-404A-ABC3-44A075C1CE8E}" srcOrd="3" destOrd="0" presId="urn:microsoft.com/office/officeart/2018/2/layout/IconVerticalSolidList"/>
    <dgm:cxn modelId="{53AE88AF-4000-45FC-9C7B-625AA56D4C26}" type="presParOf" srcId="{68A0362E-2362-4A02-B5FF-E6154AAADB5E}" destId="{5FC6D6AD-3134-4FD0-82AF-70B1B75342BC}" srcOrd="1" destOrd="0" presId="urn:microsoft.com/office/officeart/2018/2/layout/IconVerticalSolidList"/>
    <dgm:cxn modelId="{E8CCE3B7-AA99-4559-BDC5-36A016A30B85}" type="presParOf" srcId="{68A0362E-2362-4A02-B5FF-E6154AAADB5E}" destId="{3E3F78E5-3DB1-4831-926F-E73BEA62BEE4}" srcOrd="2" destOrd="0" presId="urn:microsoft.com/office/officeart/2018/2/layout/IconVerticalSolidList"/>
    <dgm:cxn modelId="{3858B088-DE43-40C3-85EE-4D1B28769CE1}" type="presParOf" srcId="{3E3F78E5-3DB1-4831-926F-E73BEA62BEE4}" destId="{92757F56-3B32-4F0E-B090-538732E6E4B2}" srcOrd="0" destOrd="0" presId="urn:microsoft.com/office/officeart/2018/2/layout/IconVerticalSolidList"/>
    <dgm:cxn modelId="{C32945F8-F87B-4B31-8D23-9A50B71AD012}" type="presParOf" srcId="{3E3F78E5-3DB1-4831-926F-E73BEA62BEE4}" destId="{15E7DA27-E4DA-4004-8FE1-BD8D39B02F59}" srcOrd="1" destOrd="0" presId="urn:microsoft.com/office/officeart/2018/2/layout/IconVerticalSolidList"/>
    <dgm:cxn modelId="{048D1636-669A-483F-A78A-4358EDC4A91A}" type="presParOf" srcId="{3E3F78E5-3DB1-4831-926F-E73BEA62BEE4}" destId="{972C00B2-D135-444B-ACE5-DE8D4E44DCD5}" srcOrd="2" destOrd="0" presId="urn:microsoft.com/office/officeart/2018/2/layout/IconVerticalSolidList"/>
    <dgm:cxn modelId="{61BF7964-B463-4F2F-824A-65EFB5B86540}" type="presParOf" srcId="{3E3F78E5-3DB1-4831-926F-E73BEA62BEE4}" destId="{9FE3C0C9-D205-4B41-BF19-CB551BD71E48}" srcOrd="3" destOrd="0" presId="urn:microsoft.com/office/officeart/2018/2/layout/IconVerticalSolidList"/>
    <dgm:cxn modelId="{70EB38D5-90E6-405C-AEF6-1A7932091541}" type="presParOf" srcId="{68A0362E-2362-4A02-B5FF-E6154AAADB5E}" destId="{B28C6BA4-88AE-4BCE-98BA-DF4EC402F6DB}" srcOrd="3" destOrd="0" presId="urn:microsoft.com/office/officeart/2018/2/layout/IconVerticalSolidList"/>
    <dgm:cxn modelId="{259B2B1E-52EB-4405-84E6-48FDA6905DC8}" type="presParOf" srcId="{68A0362E-2362-4A02-B5FF-E6154AAADB5E}" destId="{AA93C6C6-60F2-48C4-AAF7-B0C8CBD44127}" srcOrd="4" destOrd="0" presId="urn:microsoft.com/office/officeart/2018/2/layout/IconVerticalSolidList"/>
    <dgm:cxn modelId="{2225AA9B-2AE0-4AD3-88D9-5E03B0158DE9}" type="presParOf" srcId="{AA93C6C6-60F2-48C4-AAF7-B0C8CBD44127}" destId="{16F856DD-C0D3-4880-8D21-6475FC9BDFF2}" srcOrd="0" destOrd="0" presId="urn:microsoft.com/office/officeart/2018/2/layout/IconVerticalSolidList"/>
    <dgm:cxn modelId="{BA00CAD9-AD40-4F3E-9591-2061AFA43EBB}" type="presParOf" srcId="{AA93C6C6-60F2-48C4-AAF7-B0C8CBD44127}" destId="{BE0ABF61-7010-40F0-9FE9-2DBEBAB25B04}" srcOrd="1" destOrd="0" presId="urn:microsoft.com/office/officeart/2018/2/layout/IconVerticalSolidList"/>
    <dgm:cxn modelId="{3042322B-8A0B-47DA-846F-C43D7943831D}" type="presParOf" srcId="{AA93C6C6-60F2-48C4-AAF7-B0C8CBD44127}" destId="{D0199ECD-EADC-4F52-AB91-49B407597820}" srcOrd="2" destOrd="0" presId="urn:microsoft.com/office/officeart/2018/2/layout/IconVerticalSolidList"/>
    <dgm:cxn modelId="{067816A8-1683-4562-BD78-6B5E13767A7C}" type="presParOf" srcId="{AA93C6C6-60F2-48C4-AAF7-B0C8CBD44127}" destId="{601F1C64-278E-4BCC-979F-14F7E09676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194FC1-BFFA-4400-A201-BC3A79E707F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8CDBA7F-E2B5-4916-9F69-88204D30309B}">
      <dgm:prSet/>
      <dgm:spPr/>
      <dgm:t>
        <a:bodyPr/>
        <a:lstStyle/>
        <a:p>
          <a:r>
            <a:rPr lang="en-US" b="0" i="0"/>
            <a:t>Political debates on X.</a:t>
          </a:r>
          <a:endParaRPr lang="en-US"/>
        </a:p>
      </dgm:t>
    </dgm:pt>
    <dgm:pt modelId="{32919F7E-C1E1-4A9D-9E86-7B575886E04D}" type="parTrans" cxnId="{9F403875-57A0-4CF1-BDEC-F3A19694EE5E}">
      <dgm:prSet/>
      <dgm:spPr/>
      <dgm:t>
        <a:bodyPr/>
        <a:lstStyle/>
        <a:p>
          <a:endParaRPr lang="en-US"/>
        </a:p>
      </dgm:t>
    </dgm:pt>
    <dgm:pt modelId="{8141839C-4401-49DC-BA1D-F22A9048AAC5}" type="sibTrans" cxnId="{9F403875-57A0-4CF1-BDEC-F3A19694EE5E}">
      <dgm:prSet/>
      <dgm:spPr/>
      <dgm:t>
        <a:bodyPr/>
        <a:lstStyle/>
        <a:p>
          <a:endParaRPr lang="en-US"/>
        </a:p>
      </dgm:t>
    </dgm:pt>
    <dgm:pt modelId="{1A278573-B600-44DB-A2AE-FA02653224DF}">
      <dgm:prSet/>
      <dgm:spPr/>
      <dgm:t>
        <a:bodyPr/>
        <a:lstStyle/>
        <a:p>
          <a:r>
            <a:rPr lang="en-US" b="0" i="0"/>
            <a:t>Viral trends on TikTok.</a:t>
          </a:r>
          <a:endParaRPr lang="en-US"/>
        </a:p>
      </dgm:t>
    </dgm:pt>
    <dgm:pt modelId="{838BDBCC-044B-4CEB-B609-83C4CA831C89}" type="parTrans" cxnId="{A58CC341-6F7D-4444-9968-10DE9C06EC18}">
      <dgm:prSet/>
      <dgm:spPr/>
      <dgm:t>
        <a:bodyPr/>
        <a:lstStyle/>
        <a:p>
          <a:endParaRPr lang="en-US"/>
        </a:p>
      </dgm:t>
    </dgm:pt>
    <dgm:pt modelId="{DF42AEBE-B4A3-4187-B622-C1D803E2E1E2}" type="sibTrans" cxnId="{A58CC341-6F7D-4444-9968-10DE9C06EC18}">
      <dgm:prSet/>
      <dgm:spPr/>
      <dgm:t>
        <a:bodyPr/>
        <a:lstStyle/>
        <a:p>
          <a:endParaRPr lang="en-US"/>
        </a:p>
      </dgm:t>
    </dgm:pt>
    <dgm:pt modelId="{288F6B7E-5E51-4F00-82F9-38C6F33D810B}">
      <dgm:prSet/>
      <dgm:spPr/>
      <dgm:t>
        <a:bodyPr/>
        <a:lstStyle/>
        <a:p>
          <a:r>
            <a:rPr lang="en-US" b="0" i="0"/>
            <a:t>Influencer culture on Instagram.</a:t>
          </a:r>
          <a:endParaRPr lang="en-US"/>
        </a:p>
      </dgm:t>
    </dgm:pt>
    <dgm:pt modelId="{DB5F8CAB-976E-4FDA-A5F6-4D35ABF143D7}" type="parTrans" cxnId="{CBE595EA-DD36-446B-8BF5-CDD9FB678811}">
      <dgm:prSet/>
      <dgm:spPr/>
      <dgm:t>
        <a:bodyPr/>
        <a:lstStyle/>
        <a:p>
          <a:endParaRPr lang="en-US"/>
        </a:p>
      </dgm:t>
    </dgm:pt>
    <dgm:pt modelId="{A7A919F1-0AF5-4637-A42D-CC6C60A4C114}" type="sibTrans" cxnId="{CBE595EA-DD36-446B-8BF5-CDD9FB678811}">
      <dgm:prSet/>
      <dgm:spPr/>
      <dgm:t>
        <a:bodyPr/>
        <a:lstStyle/>
        <a:p>
          <a:endParaRPr lang="en-US"/>
        </a:p>
      </dgm:t>
    </dgm:pt>
    <dgm:pt modelId="{B38CCC05-A6D0-43E9-A783-63872A9B50D0}">
      <dgm:prSet/>
      <dgm:spPr/>
      <dgm:t>
        <a:bodyPr/>
        <a:lstStyle/>
        <a:p>
          <a:r>
            <a:rPr lang="en-US" b="0" i="0"/>
            <a:t>Online activism and social movements.</a:t>
          </a:r>
          <a:endParaRPr lang="en-US"/>
        </a:p>
      </dgm:t>
    </dgm:pt>
    <dgm:pt modelId="{B9C21053-2B4C-4F60-BD5B-10817E9A0E8B}" type="parTrans" cxnId="{CEB7D80F-840F-4D64-AEAC-2D0C4C37EC08}">
      <dgm:prSet/>
      <dgm:spPr/>
      <dgm:t>
        <a:bodyPr/>
        <a:lstStyle/>
        <a:p>
          <a:endParaRPr lang="en-US"/>
        </a:p>
      </dgm:t>
    </dgm:pt>
    <dgm:pt modelId="{20C15AA4-7134-4AB1-A1BB-CADEE295661F}" type="sibTrans" cxnId="{CEB7D80F-840F-4D64-AEAC-2D0C4C37EC08}">
      <dgm:prSet/>
      <dgm:spPr/>
      <dgm:t>
        <a:bodyPr/>
        <a:lstStyle/>
        <a:p>
          <a:endParaRPr lang="en-US"/>
        </a:p>
      </dgm:t>
    </dgm:pt>
    <dgm:pt modelId="{22E68066-166D-43D3-9B9F-44FE66B99882}" type="pres">
      <dgm:prSet presAssocID="{4B194FC1-BFFA-4400-A201-BC3A79E707F1}" presName="root" presStyleCnt="0">
        <dgm:presLayoutVars>
          <dgm:dir/>
          <dgm:resizeHandles val="exact"/>
        </dgm:presLayoutVars>
      </dgm:prSet>
      <dgm:spPr/>
    </dgm:pt>
    <dgm:pt modelId="{EE6FB545-7443-4745-A7E5-90062C45E07D}" type="pres">
      <dgm:prSet presAssocID="{88CDBA7F-E2B5-4916-9F69-88204D30309B}" presName="compNode" presStyleCnt="0"/>
      <dgm:spPr/>
    </dgm:pt>
    <dgm:pt modelId="{615BA18B-8CE4-4AC2-8010-6BE1025B5652}" type="pres">
      <dgm:prSet presAssocID="{88CDBA7F-E2B5-4916-9F69-88204D30309B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5D010844-C445-42E7-8589-2F228A285176}" type="pres">
      <dgm:prSet presAssocID="{88CDBA7F-E2B5-4916-9F69-88204D30309B}" presName="spaceRect" presStyleCnt="0"/>
      <dgm:spPr/>
    </dgm:pt>
    <dgm:pt modelId="{714914BC-27C7-4DC9-B2C7-CE4878E324B0}" type="pres">
      <dgm:prSet presAssocID="{88CDBA7F-E2B5-4916-9F69-88204D30309B}" presName="textRect" presStyleLbl="revTx" presStyleIdx="0" presStyleCnt="4">
        <dgm:presLayoutVars>
          <dgm:chMax val="1"/>
          <dgm:chPref val="1"/>
        </dgm:presLayoutVars>
      </dgm:prSet>
      <dgm:spPr/>
    </dgm:pt>
    <dgm:pt modelId="{BE73DF90-21F3-4659-A119-F9726A8387C9}" type="pres">
      <dgm:prSet presAssocID="{8141839C-4401-49DC-BA1D-F22A9048AAC5}" presName="sibTrans" presStyleCnt="0"/>
      <dgm:spPr/>
    </dgm:pt>
    <dgm:pt modelId="{353FF889-0CCF-428F-AA4A-E074ACACAB8E}" type="pres">
      <dgm:prSet presAssocID="{1A278573-B600-44DB-A2AE-FA02653224DF}" presName="compNode" presStyleCnt="0"/>
      <dgm:spPr/>
    </dgm:pt>
    <dgm:pt modelId="{8CBB6FF6-746A-4A55-A817-7BD965563C09}" type="pres">
      <dgm:prSet presAssocID="{1A278573-B600-44DB-A2AE-FA02653224DF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81D5CA8B-B214-4E83-BCFE-A1551EC8EBCD}" type="pres">
      <dgm:prSet presAssocID="{1A278573-B600-44DB-A2AE-FA02653224DF}" presName="spaceRect" presStyleCnt="0"/>
      <dgm:spPr/>
    </dgm:pt>
    <dgm:pt modelId="{4F7CDF6D-4630-41F8-A96D-3C57D79FFD3C}" type="pres">
      <dgm:prSet presAssocID="{1A278573-B600-44DB-A2AE-FA02653224DF}" presName="textRect" presStyleLbl="revTx" presStyleIdx="1" presStyleCnt="4">
        <dgm:presLayoutVars>
          <dgm:chMax val="1"/>
          <dgm:chPref val="1"/>
        </dgm:presLayoutVars>
      </dgm:prSet>
      <dgm:spPr/>
    </dgm:pt>
    <dgm:pt modelId="{2BE4C0AA-0A27-4853-B8B6-992AACB609FA}" type="pres">
      <dgm:prSet presAssocID="{DF42AEBE-B4A3-4187-B622-C1D803E2E1E2}" presName="sibTrans" presStyleCnt="0"/>
      <dgm:spPr/>
    </dgm:pt>
    <dgm:pt modelId="{A2863E34-EA2B-4FD9-AE36-8352001FF5A3}" type="pres">
      <dgm:prSet presAssocID="{288F6B7E-5E51-4F00-82F9-38C6F33D810B}" presName="compNode" presStyleCnt="0"/>
      <dgm:spPr/>
    </dgm:pt>
    <dgm:pt modelId="{C396E6BF-02DD-40D3-A0F3-822745389E0B}" type="pres">
      <dgm:prSet presAssocID="{288F6B7E-5E51-4F00-82F9-38C6F33D810B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A2EAB340-C24E-4DEA-9E04-87054E56811C}" type="pres">
      <dgm:prSet presAssocID="{288F6B7E-5E51-4F00-82F9-38C6F33D810B}" presName="spaceRect" presStyleCnt="0"/>
      <dgm:spPr/>
    </dgm:pt>
    <dgm:pt modelId="{6587A696-5787-4602-97FC-E4F54ACFD6E0}" type="pres">
      <dgm:prSet presAssocID="{288F6B7E-5E51-4F00-82F9-38C6F33D810B}" presName="textRect" presStyleLbl="revTx" presStyleIdx="2" presStyleCnt="4">
        <dgm:presLayoutVars>
          <dgm:chMax val="1"/>
          <dgm:chPref val="1"/>
        </dgm:presLayoutVars>
      </dgm:prSet>
      <dgm:spPr/>
    </dgm:pt>
    <dgm:pt modelId="{3596396A-F476-470E-AADD-9AAA18AE68CA}" type="pres">
      <dgm:prSet presAssocID="{A7A919F1-0AF5-4637-A42D-CC6C60A4C114}" presName="sibTrans" presStyleCnt="0"/>
      <dgm:spPr/>
    </dgm:pt>
    <dgm:pt modelId="{34C459E6-E441-41E6-98C4-02D1ABE72C74}" type="pres">
      <dgm:prSet presAssocID="{B38CCC05-A6D0-43E9-A783-63872A9B50D0}" presName="compNode" presStyleCnt="0"/>
      <dgm:spPr/>
    </dgm:pt>
    <dgm:pt modelId="{3C5DD8A4-FF9E-4248-AD8E-E52D8CF01566}" type="pres">
      <dgm:prSet presAssocID="{B38CCC05-A6D0-43E9-A783-63872A9B50D0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10101591-021F-43BF-804E-0735626DCF15}" type="pres">
      <dgm:prSet presAssocID="{B38CCC05-A6D0-43E9-A783-63872A9B50D0}" presName="spaceRect" presStyleCnt="0"/>
      <dgm:spPr/>
    </dgm:pt>
    <dgm:pt modelId="{0EEC5736-F071-4DDC-B459-AB3EF1645B3D}" type="pres">
      <dgm:prSet presAssocID="{B38CCC05-A6D0-43E9-A783-63872A9B50D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EB7D80F-840F-4D64-AEAC-2D0C4C37EC08}" srcId="{4B194FC1-BFFA-4400-A201-BC3A79E707F1}" destId="{B38CCC05-A6D0-43E9-A783-63872A9B50D0}" srcOrd="3" destOrd="0" parTransId="{B9C21053-2B4C-4F60-BD5B-10817E9A0E8B}" sibTransId="{20C15AA4-7134-4AB1-A1BB-CADEE295661F}"/>
    <dgm:cxn modelId="{C792113D-BBA8-4411-882C-2861A2ED305A}" type="presOf" srcId="{4B194FC1-BFFA-4400-A201-BC3A79E707F1}" destId="{22E68066-166D-43D3-9B9F-44FE66B99882}" srcOrd="0" destOrd="0" presId="urn:microsoft.com/office/officeart/2018/2/layout/IconLabelList"/>
    <dgm:cxn modelId="{A58CC341-6F7D-4444-9968-10DE9C06EC18}" srcId="{4B194FC1-BFFA-4400-A201-BC3A79E707F1}" destId="{1A278573-B600-44DB-A2AE-FA02653224DF}" srcOrd="1" destOrd="0" parTransId="{838BDBCC-044B-4CEB-B609-83C4CA831C89}" sibTransId="{DF42AEBE-B4A3-4187-B622-C1D803E2E1E2}"/>
    <dgm:cxn modelId="{9F403875-57A0-4CF1-BDEC-F3A19694EE5E}" srcId="{4B194FC1-BFFA-4400-A201-BC3A79E707F1}" destId="{88CDBA7F-E2B5-4916-9F69-88204D30309B}" srcOrd="0" destOrd="0" parTransId="{32919F7E-C1E1-4A9D-9E86-7B575886E04D}" sibTransId="{8141839C-4401-49DC-BA1D-F22A9048AAC5}"/>
    <dgm:cxn modelId="{1F3443A3-C229-44C8-A5BC-D53BD50C0494}" type="presOf" srcId="{B38CCC05-A6D0-43E9-A783-63872A9B50D0}" destId="{0EEC5736-F071-4DDC-B459-AB3EF1645B3D}" srcOrd="0" destOrd="0" presId="urn:microsoft.com/office/officeart/2018/2/layout/IconLabelList"/>
    <dgm:cxn modelId="{DC88BBC3-7CAB-47D0-830B-15441604EDB4}" type="presOf" srcId="{288F6B7E-5E51-4F00-82F9-38C6F33D810B}" destId="{6587A696-5787-4602-97FC-E4F54ACFD6E0}" srcOrd="0" destOrd="0" presId="urn:microsoft.com/office/officeart/2018/2/layout/IconLabelList"/>
    <dgm:cxn modelId="{0B4C8DCA-1C50-4238-9922-2C56FCD86B70}" type="presOf" srcId="{88CDBA7F-E2B5-4916-9F69-88204D30309B}" destId="{714914BC-27C7-4DC9-B2C7-CE4878E324B0}" srcOrd="0" destOrd="0" presId="urn:microsoft.com/office/officeart/2018/2/layout/IconLabelList"/>
    <dgm:cxn modelId="{7E9B65E1-0A9F-4050-A95F-4E7AEC9A2A92}" type="presOf" srcId="{1A278573-B600-44DB-A2AE-FA02653224DF}" destId="{4F7CDF6D-4630-41F8-A96D-3C57D79FFD3C}" srcOrd="0" destOrd="0" presId="urn:microsoft.com/office/officeart/2018/2/layout/IconLabelList"/>
    <dgm:cxn modelId="{CBE595EA-DD36-446B-8BF5-CDD9FB678811}" srcId="{4B194FC1-BFFA-4400-A201-BC3A79E707F1}" destId="{288F6B7E-5E51-4F00-82F9-38C6F33D810B}" srcOrd="2" destOrd="0" parTransId="{DB5F8CAB-976E-4FDA-A5F6-4D35ABF143D7}" sibTransId="{A7A919F1-0AF5-4637-A42D-CC6C60A4C114}"/>
    <dgm:cxn modelId="{BF7C8774-77D0-4C41-AAE9-F55ED76AA9C1}" type="presParOf" srcId="{22E68066-166D-43D3-9B9F-44FE66B99882}" destId="{EE6FB545-7443-4745-A7E5-90062C45E07D}" srcOrd="0" destOrd="0" presId="urn:microsoft.com/office/officeart/2018/2/layout/IconLabelList"/>
    <dgm:cxn modelId="{A2650FA6-D0C4-4B0B-8997-D0B23AE2CF44}" type="presParOf" srcId="{EE6FB545-7443-4745-A7E5-90062C45E07D}" destId="{615BA18B-8CE4-4AC2-8010-6BE1025B5652}" srcOrd="0" destOrd="0" presId="urn:microsoft.com/office/officeart/2018/2/layout/IconLabelList"/>
    <dgm:cxn modelId="{7CDF893C-9812-4EA7-82BE-746C1D5A6C01}" type="presParOf" srcId="{EE6FB545-7443-4745-A7E5-90062C45E07D}" destId="{5D010844-C445-42E7-8589-2F228A285176}" srcOrd="1" destOrd="0" presId="urn:microsoft.com/office/officeart/2018/2/layout/IconLabelList"/>
    <dgm:cxn modelId="{FDBF0B02-BCF3-4841-808B-3F482BFB3D33}" type="presParOf" srcId="{EE6FB545-7443-4745-A7E5-90062C45E07D}" destId="{714914BC-27C7-4DC9-B2C7-CE4878E324B0}" srcOrd="2" destOrd="0" presId="urn:microsoft.com/office/officeart/2018/2/layout/IconLabelList"/>
    <dgm:cxn modelId="{A55A6DD7-2C79-489D-B186-63DB269B9EED}" type="presParOf" srcId="{22E68066-166D-43D3-9B9F-44FE66B99882}" destId="{BE73DF90-21F3-4659-A119-F9726A8387C9}" srcOrd="1" destOrd="0" presId="urn:microsoft.com/office/officeart/2018/2/layout/IconLabelList"/>
    <dgm:cxn modelId="{C852B6EF-29A6-4E4E-95B1-4C6797EF5EC5}" type="presParOf" srcId="{22E68066-166D-43D3-9B9F-44FE66B99882}" destId="{353FF889-0CCF-428F-AA4A-E074ACACAB8E}" srcOrd="2" destOrd="0" presId="urn:microsoft.com/office/officeart/2018/2/layout/IconLabelList"/>
    <dgm:cxn modelId="{8B426148-229D-4606-89F4-0006E38C6C5E}" type="presParOf" srcId="{353FF889-0CCF-428F-AA4A-E074ACACAB8E}" destId="{8CBB6FF6-746A-4A55-A817-7BD965563C09}" srcOrd="0" destOrd="0" presId="urn:microsoft.com/office/officeart/2018/2/layout/IconLabelList"/>
    <dgm:cxn modelId="{57506265-D696-4DAE-A875-013E3E025F64}" type="presParOf" srcId="{353FF889-0CCF-428F-AA4A-E074ACACAB8E}" destId="{81D5CA8B-B214-4E83-BCFE-A1551EC8EBCD}" srcOrd="1" destOrd="0" presId="urn:microsoft.com/office/officeart/2018/2/layout/IconLabelList"/>
    <dgm:cxn modelId="{5FBAAE65-FBFB-482E-AE9E-9A429843FA90}" type="presParOf" srcId="{353FF889-0CCF-428F-AA4A-E074ACACAB8E}" destId="{4F7CDF6D-4630-41F8-A96D-3C57D79FFD3C}" srcOrd="2" destOrd="0" presId="urn:microsoft.com/office/officeart/2018/2/layout/IconLabelList"/>
    <dgm:cxn modelId="{9CECA515-F528-486D-B0E1-9106F7BE658F}" type="presParOf" srcId="{22E68066-166D-43D3-9B9F-44FE66B99882}" destId="{2BE4C0AA-0A27-4853-B8B6-992AACB609FA}" srcOrd="3" destOrd="0" presId="urn:microsoft.com/office/officeart/2018/2/layout/IconLabelList"/>
    <dgm:cxn modelId="{50A2C30A-579E-4CB9-AA71-856435BC6343}" type="presParOf" srcId="{22E68066-166D-43D3-9B9F-44FE66B99882}" destId="{A2863E34-EA2B-4FD9-AE36-8352001FF5A3}" srcOrd="4" destOrd="0" presId="urn:microsoft.com/office/officeart/2018/2/layout/IconLabelList"/>
    <dgm:cxn modelId="{C36047C5-3079-4627-92C6-BE1DA543AD15}" type="presParOf" srcId="{A2863E34-EA2B-4FD9-AE36-8352001FF5A3}" destId="{C396E6BF-02DD-40D3-A0F3-822745389E0B}" srcOrd="0" destOrd="0" presId="urn:microsoft.com/office/officeart/2018/2/layout/IconLabelList"/>
    <dgm:cxn modelId="{8F037A29-5A76-4B6E-9C77-46FE66D8A379}" type="presParOf" srcId="{A2863E34-EA2B-4FD9-AE36-8352001FF5A3}" destId="{A2EAB340-C24E-4DEA-9E04-87054E56811C}" srcOrd="1" destOrd="0" presId="urn:microsoft.com/office/officeart/2018/2/layout/IconLabelList"/>
    <dgm:cxn modelId="{D1E49121-74AF-4A6A-8DB9-EB179C9B6BD2}" type="presParOf" srcId="{A2863E34-EA2B-4FD9-AE36-8352001FF5A3}" destId="{6587A696-5787-4602-97FC-E4F54ACFD6E0}" srcOrd="2" destOrd="0" presId="urn:microsoft.com/office/officeart/2018/2/layout/IconLabelList"/>
    <dgm:cxn modelId="{664ECE23-10DA-4EFE-9E7F-C51E0539F27B}" type="presParOf" srcId="{22E68066-166D-43D3-9B9F-44FE66B99882}" destId="{3596396A-F476-470E-AADD-9AAA18AE68CA}" srcOrd="5" destOrd="0" presId="urn:microsoft.com/office/officeart/2018/2/layout/IconLabelList"/>
    <dgm:cxn modelId="{055C0BC5-2435-4F44-9E62-DA694075060C}" type="presParOf" srcId="{22E68066-166D-43D3-9B9F-44FE66B99882}" destId="{34C459E6-E441-41E6-98C4-02D1ABE72C74}" srcOrd="6" destOrd="0" presId="urn:microsoft.com/office/officeart/2018/2/layout/IconLabelList"/>
    <dgm:cxn modelId="{4812FFC5-BA2A-4DAB-94A3-B1887F236714}" type="presParOf" srcId="{34C459E6-E441-41E6-98C4-02D1ABE72C74}" destId="{3C5DD8A4-FF9E-4248-AD8E-E52D8CF01566}" srcOrd="0" destOrd="0" presId="urn:microsoft.com/office/officeart/2018/2/layout/IconLabelList"/>
    <dgm:cxn modelId="{263D1828-7749-414B-91B6-96A68909F95F}" type="presParOf" srcId="{34C459E6-E441-41E6-98C4-02D1ABE72C74}" destId="{10101591-021F-43BF-804E-0735626DCF15}" srcOrd="1" destOrd="0" presId="urn:microsoft.com/office/officeart/2018/2/layout/IconLabelList"/>
    <dgm:cxn modelId="{BB161E92-ECAF-4967-9B53-71B48CE0AFA1}" type="presParOf" srcId="{34C459E6-E441-41E6-98C4-02D1ABE72C74}" destId="{0EEC5736-F071-4DDC-B459-AB3EF1645B3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C0270E-CA0C-49C8-ABF7-C438FE98638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BFA6BC-B644-4A1C-86D5-CC25FB3F4A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Be respectful in discussions.</a:t>
          </a:r>
          <a:endParaRPr lang="en-US"/>
        </a:p>
      </dgm:t>
    </dgm:pt>
    <dgm:pt modelId="{DFEF28FD-7A4A-45C1-847D-789780CD24C1}" type="parTrans" cxnId="{167F122C-BC3B-45B6-B23A-E9AA4E958ECB}">
      <dgm:prSet/>
      <dgm:spPr/>
      <dgm:t>
        <a:bodyPr/>
        <a:lstStyle/>
        <a:p>
          <a:endParaRPr lang="en-US"/>
        </a:p>
      </dgm:t>
    </dgm:pt>
    <dgm:pt modelId="{A30D63DE-E3BD-48AB-B7CE-B1ABDDD54FBE}" type="sibTrans" cxnId="{167F122C-BC3B-45B6-B23A-E9AA4E958ECB}">
      <dgm:prSet/>
      <dgm:spPr/>
      <dgm:t>
        <a:bodyPr/>
        <a:lstStyle/>
        <a:p>
          <a:endParaRPr lang="en-US"/>
        </a:p>
      </dgm:t>
    </dgm:pt>
    <dgm:pt modelId="{995D65C1-980B-46FD-9F48-3F09419500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Share accurate information.</a:t>
          </a:r>
          <a:endParaRPr lang="en-US"/>
        </a:p>
      </dgm:t>
    </dgm:pt>
    <dgm:pt modelId="{642FFF1B-5DB5-451D-95F6-6C206448FE22}" type="parTrans" cxnId="{D1F4BD2D-6042-4BBB-B51F-46885ABB020F}">
      <dgm:prSet/>
      <dgm:spPr/>
      <dgm:t>
        <a:bodyPr/>
        <a:lstStyle/>
        <a:p>
          <a:endParaRPr lang="en-US"/>
        </a:p>
      </dgm:t>
    </dgm:pt>
    <dgm:pt modelId="{6C956367-77D1-42DF-834B-0828FA266C0B}" type="sibTrans" cxnId="{D1F4BD2D-6042-4BBB-B51F-46885ABB020F}">
      <dgm:prSet/>
      <dgm:spPr/>
      <dgm:t>
        <a:bodyPr/>
        <a:lstStyle/>
        <a:p>
          <a:endParaRPr lang="en-US"/>
        </a:p>
      </dgm:t>
    </dgm:pt>
    <dgm:pt modelId="{6FEB8EF7-9789-4738-9B9B-B98B3D15E6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Think before posting.</a:t>
          </a:r>
          <a:endParaRPr lang="en-US"/>
        </a:p>
      </dgm:t>
    </dgm:pt>
    <dgm:pt modelId="{C77EFE2D-6ED0-45AD-9CB5-0F58B42E5036}" type="parTrans" cxnId="{210E59D4-AE0F-46D2-A1D2-FA66BF7E7D0B}">
      <dgm:prSet/>
      <dgm:spPr/>
      <dgm:t>
        <a:bodyPr/>
        <a:lstStyle/>
        <a:p>
          <a:endParaRPr lang="en-US"/>
        </a:p>
      </dgm:t>
    </dgm:pt>
    <dgm:pt modelId="{47C2A2C0-81D3-4F1B-AEE9-03395DEA9451}" type="sibTrans" cxnId="{210E59D4-AE0F-46D2-A1D2-FA66BF7E7D0B}">
      <dgm:prSet/>
      <dgm:spPr/>
      <dgm:t>
        <a:bodyPr/>
        <a:lstStyle/>
        <a:p>
          <a:endParaRPr lang="en-US"/>
        </a:p>
      </dgm:t>
    </dgm:pt>
    <dgm:pt modelId="{C89C94D8-359C-462C-A135-1A2D4D2084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Hold others accountable responsibly.</a:t>
          </a:r>
          <a:endParaRPr lang="en-US"/>
        </a:p>
      </dgm:t>
    </dgm:pt>
    <dgm:pt modelId="{E8061DBF-132D-4587-89F4-DF6E7485D2A0}" type="parTrans" cxnId="{55EF9822-AE67-40F5-BC0F-1EE158CB58BA}">
      <dgm:prSet/>
      <dgm:spPr/>
      <dgm:t>
        <a:bodyPr/>
        <a:lstStyle/>
        <a:p>
          <a:endParaRPr lang="en-US"/>
        </a:p>
      </dgm:t>
    </dgm:pt>
    <dgm:pt modelId="{C2425C5E-EF8A-43BD-B0F1-6200BF9B5268}" type="sibTrans" cxnId="{55EF9822-AE67-40F5-BC0F-1EE158CB58BA}">
      <dgm:prSet/>
      <dgm:spPr/>
      <dgm:t>
        <a:bodyPr/>
        <a:lstStyle/>
        <a:p>
          <a:endParaRPr lang="en-US"/>
        </a:p>
      </dgm:t>
    </dgm:pt>
    <dgm:pt modelId="{6BE3B93F-612D-45DA-A8D2-987BE97DEA89}" type="pres">
      <dgm:prSet presAssocID="{45C0270E-CA0C-49C8-ABF7-C438FE986386}" presName="root" presStyleCnt="0">
        <dgm:presLayoutVars>
          <dgm:dir/>
          <dgm:resizeHandles val="exact"/>
        </dgm:presLayoutVars>
      </dgm:prSet>
      <dgm:spPr/>
    </dgm:pt>
    <dgm:pt modelId="{8387CB7B-3A6F-40BF-B01C-9F54D0CFE011}" type="pres">
      <dgm:prSet presAssocID="{5FBFA6BC-B644-4A1C-86D5-CC25FB3F4A1B}" presName="compNode" presStyleCnt="0"/>
      <dgm:spPr/>
    </dgm:pt>
    <dgm:pt modelId="{1AC4DCEE-486A-4526-ACFE-56FEC7B89326}" type="pres">
      <dgm:prSet presAssocID="{5FBFA6BC-B644-4A1C-86D5-CC25FB3F4A1B}" presName="bgRect" presStyleLbl="bgShp" presStyleIdx="0" presStyleCnt="4"/>
      <dgm:spPr/>
    </dgm:pt>
    <dgm:pt modelId="{318D4FE0-27B4-4A83-9150-056CF971B29A}" type="pres">
      <dgm:prSet presAssocID="{5FBFA6BC-B644-4A1C-86D5-CC25FB3F4A1B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B3A5394-4FBE-4120-889C-578989FBD4A2}" type="pres">
      <dgm:prSet presAssocID="{5FBFA6BC-B644-4A1C-86D5-CC25FB3F4A1B}" presName="spaceRect" presStyleCnt="0"/>
      <dgm:spPr/>
    </dgm:pt>
    <dgm:pt modelId="{F0D122D8-96E8-4186-9F2D-E7A3BFA60FEA}" type="pres">
      <dgm:prSet presAssocID="{5FBFA6BC-B644-4A1C-86D5-CC25FB3F4A1B}" presName="parTx" presStyleLbl="revTx" presStyleIdx="0" presStyleCnt="4">
        <dgm:presLayoutVars>
          <dgm:chMax val="0"/>
          <dgm:chPref val="0"/>
        </dgm:presLayoutVars>
      </dgm:prSet>
      <dgm:spPr/>
    </dgm:pt>
    <dgm:pt modelId="{63A6D94A-E432-42A0-9C6E-AAD7AFBA5C75}" type="pres">
      <dgm:prSet presAssocID="{A30D63DE-E3BD-48AB-B7CE-B1ABDDD54FBE}" presName="sibTrans" presStyleCnt="0"/>
      <dgm:spPr/>
    </dgm:pt>
    <dgm:pt modelId="{0520E8CD-59B2-4230-9C28-B2D3CFF9E781}" type="pres">
      <dgm:prSet presAssocID="{995D65C1-980B-46FD-9F48-3F094195003F}" presName="compNode" presStyleCnt="0"/>
      <dgm:spPr/>
    </dgm:pt>
    <dgm:pt modelId="{E2963A2E-D404-4810-82D8-A90F3B6E53E7}" type="pres">
      <dgm:prSet presAssocID="{995D65C1-980B-46FD-9F48-3F094195003F}" presName="bgRect" presStyleLbl="bgShp" presStyleIdx="1" presStyleCnt="4"/>
      <dgm:spPr/>
    </dgm:pt>
    <dgm:pt modelId="{F51B2470-0C4D-4747-80F0-1322B4A84A07}" type="pres">
      <dgm:prSet presAssocID="{995D65C1-980B-46FD-9F48-3F094195003F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D84B3845-62A5-40DB-ADA4-C78546DBADA5}" type="pres">
      <dgm:prSet presAssocID="{995D65C1-980B-46FD-9F48-3F094195003F}" presName="spaceRect" presStyleCnt="0"/>
      <dgm:spPr/>
    </dgm:pt>
    <dgm:pt modelId="{DF0B6002-CA39-42D7-85B1-F3ED1CB80228}" type="pres">
      <dgm:prSet presAssocID="{995D65C1-980B-46FD-9F48-3F094195003F}" presName="parTx" presStyleLbl="revTx" presStyleIdx="1" presStyleCnt="4">
        <dgm:presLayoutVars>
          <dgm:chMax val="0"/>
          <dgm:chPref val="0"/>
        </dgm:presLayoutVars>
      </dgm:prSet>
      <dgm:spPr/>
    </dgm:pt>
    <dgm:pt modelId="{4DC9718F-C982-48F3-A8D0-14212068E138}" type="pres">
      <dgm:prSet presAssocID="{6C956367-77D1-42DF-834B-0828FA266C0B}" presName="sibTrans" presStyleCnt="0"/>
      <dgm:spPr/>
    </dgm:pt>
    <dgm:pt modelId="{303BDA99-EC05-47D9-B71E-AACDD1935D1B}" type="pres">
      <dgm:prSet presAssocID="{6FEB8EF7-9789-4738-9B9B-B98B3D15E62B}" presName="compNode" presStyleCnt="0"/>
      <dgm:spPr/>
    </dgm:pt>
    <dgm:pt modelId="{D133912C-6ED2-42CB-91B7-EB993C64E9EC}" type="pres">
      <dgm:prSet presAssocID="{6FEB8EF7-9789-4738-9B9B-B98B3D15E62B}" presName="bgRect" presStyleLbl="bgShp" presStyleIdx="2" presStyleCnt="4"/>
      <dgm:spPr/>
    </dgm:pt>
    <dgm:pt modelId="{1FE59053-1B35-4F1D-8F8E-D01E865D1D3C}" type="pres">
      <dgm:prSet presAssocID="{6FEB8EF7-9789-4738-9B9B-B98B3D15E62B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9955DAB2-71FC-4FED-8737-43F265BA20BD}" type="pres">
      <dgm:prSet presAssocID="{6FEB8EF7-9789-4738-9B9B-B98B3D15E62B}" presName="spaceRect" presStyleCnt="0"/>
      <dgm:spPr/>
    </dgm:pt>
    <dgm:pt modelId="{2D873CDD-9584-44D1-884D-64CD2A5250AF}" type="pres">
      <dgm:prSet presAssocID="{6FEB8EF7-9789-4738-9B9B-B98B3D15E62B}" presName="parTx" presStyleLbl="revTx" presStyleIdx="2" presStyleCnt="4">
        <dgm:presLayoutVars>
          <dgm:chMax val="0"/>
          <dgm:chPref val="0"/>
        </dgm:presLayoutVars>
      </dgm:prSet>
      <dgm:spPr/>
    </dgm:pt>
    <dgm:pt modelId="{32EEF933-9EA5-4CA8-90A6-78C49AB1036E}" type="pres">
      <dgm:prSet presAssocID="{47C2A2C0-81D3-4F1B-AEE9-03395DEA9451}" presName="sibTrans" presStyleCnt="0"/>
      <dgm:spPr/>
    </dgm:pt>
    <dgm:pt modelId="{7F812BBA-67BC-47C9-B22D-C7C47A5CD472}" type="pres">
      <dgm:prSet presAssocID="{C89C94D8-359C-462C-A135-1A2D4D20844B}" presName="compNode" presStyleCnt="0"/>
      <dgm:spPr/>
    </dgm:pt>
    <dgm:pt modelId="{395C8F65-65E1-4815-A103-48517E8374B5}" type="pres">
      <dgm:prSet presAssocID="{C89C94D8-359C-462C-A135-1A2D4D20844B}" presName="bgRect" presStyleLbl="bgShp" presStyleIdx="3" presStyleCnt="4"/>
      <dgm:spPr/>
    </dgm:pt>
    <dgm:pt modelId="{BF3BA6AC-AAAC-4175-9433-8A194579847C}" type="pres">
      <dgm:prSet presAssocID="{C89C94D8-359C-462C-A135-1A2D4D20844B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630DD020-8F30-467D-B881-C7EC72D00E85}" type="pres">
      <dgm:prSet presAssocID="{C89C94D8-359C-462C-A135-1A2D4D20844B}" presName="spaceRect" presStyleCnt="0"/>
      <dgm:spPr/>
    </dgm:pt>
    <dgm:pt modelId="{51907732-07BE-4B8A-85CA-ED713E264587}" type="pres">
      <dgm:prSet presAssocID="{C89C94D8-359C-462C-A135-1A2D4D20844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E9FD91C-7079-4DE3-A7E4-076CE679720D}" type="presOf" srcId="{6FEB8EF7-9789-4738-9B9B-B98B3D15E62B}" destId="{2D873CDD-9584-44D1-884D-64CD2A5250AF}" srcOrd="0" destOrd="0" presId="urn:microsoft.com/office/officeart/2018/2/layout/IconVerticalSolidList"/>
    <dgm:cxn modelId="{55EF9822-AE67-40F5-BC0F-1EE158CB58BA}" srcId="{45C0270E-CA0C-49C8-ABF7-C438FE986386}" destId="{C89C94D8-359C-462C-A135-1A2D4D20844B}" srcOrd="3" destOrd="0" parTransId="{E8061DBF-132D-4587-89F4-DF6E7485D2A0}" sibTransId="{C2425C5E-EF8A-43BD-B0F1-6200BF9B5268}"/>
    <dgm:cxn modelId="{167F122C-BC3B-45B6-B23A-E9AA4E958ECB}" srcId="{45C0270E-CA0C-49C8-ABF7-C438FE986386}" destId="{5FBFA6BC-B644-4A1C-86D5-CC25FB3F4A1B}" srcOrd="0" destOrd="0" parTransId="{DFEF28FD-7A4A-45C1-847D-789780CD24C1}" sibTransId="{A30D63DE-E3BD-48AB-B7CE-B1ABDDD54FBE}"/>
    <dgm:cxn modelId="{D1F4BD2D-6042-4BBB-B51F-46885ABB020F}" srcId="{45C0270E-CA0C-49C8-ABF7-C438FE986386}" destId="{995D65C1-980B-46FD-9F48-3F094195003F}" srcOrd="1" destOrd="0" parTransId="{642FFF1B-5DB5-451D-95F6-6C206448FE22}" sibTransId="{6C956367-77D1-42DF-834B-0828FA266C0B}"/>
    <dgm:cxn modelId="{E8A77E6C-98E7-4AA7-8A74-0EC574454F5D}" type="presOf" srcId="{45C0270E-CA0C-49C8-ABF7-C438FE986386}" destId="{6BE3B93F-612D-45DA-A8D2-987BE97DEA89}" srcOrd="0" destOrd="0" presId="urn:microsoft.com/office/officeart/2018/2/layout/IconVerticalSolidList"/>
    <dgm:cxn modelId="{1E5E7C80-6CA7-491A-87FC-2C7249EE5D7E}" type="presOf" srcId="{995D65C1-980B-46FD-9F48-3F094195003F}" destId="{DF0B6002-CA39-42D7-85B1-F3ED1CB80228}" srcOrd="0" destOrd="0" presId="urn:microsoft.com/office/officeart/2018/2/layout/IconVerticalSolidList"/>
    <dgm:cxn modelId="{10AEF8AB-E256-4BE7-9DAF-51E8509FDEB2}" type="presOf" srcId="{5FBFA6BC-B644-4A1C-86D5-CC25FB3F4A1B}" destId="{F0D122D8-96E8-4186-9F2D-E7A3BFA60FEA}" srcOrd="0" destOrd="0" presId="urn:microsoft.com/office/officeart/2018/2/layout/IconVerticalSolidList"/>
    <dgm:cxn modelId="{4E780EAF-FC1D-477C-A082-A14BC5A88F07}" type="presOf" srcId="{C89C94D8-359C-462C-A135-1A2D4D20844B}" destId="{51907732-07BE-4B8A-85CA-ED713E264587}" srcOrd="0" destOrd="0" presId="urn:microsoft.com/office/officeart/2018/2/layout/IconVerticalSolidList"/>
    <dgm:cxn modelId="{210E59D4-AE0F-46D2-A1D2-FA66BF7E7D0B}" srcId="{45C0270E-CA0C-49C8-ABF7-C438FE986386}" destId="{6FEB8EF7-9789-4738-9B9B-B98B3D15E62B}" srcOrd="2" destOrd="0" parTransId="{C77EFE2D-6ED0-45AD-9CB5-0F58B42E5036}" sibTransId="{47C2A2C0-81D3-4F1B-AEE9-03395DEA9451}"/>
    <dgm:cxn modelId="{C53795B5-8900-45BB-8E29-DE9EA306B4AA}" type="presParOf" srcId="{6BE3B93F-612D-45DA-A8D2-987BE97DEA89}" destId="{8387CB7B-3A6F-40BF-B01C-9F54D0CFE011}" srcOrd="0" destOrd="0" presId="urn:microsoft.com/office/officeart/2018/2/layout/IconVerticalSolidList"/>
    <dgm:cxn modelId="{DF08F006-02F1-41DB-BE12-6FDB8991A910}" type="presParOf" srcId="{8387CB7B-3A6F-40BF-B01C-9F54D0CFE011}" destId="{1AC4DCEE-486A-4526-ACFE-56FEC7B89326}" srcOrd="0" destOrd="0" presId="urn:microsoft.com/office/officeart/2018/2/layout/IconVerticalSolidList"/>
    <dgm:cxn modelId="{D9C62488-CCCE-4E48-955F-BD2346176710}" type="presParOf" srcId="{8387CB7B-3A6F-40BF-B01C-9F54D0CFE011}" destId="{318D4FE0-27B4-4A83-9150-056CF971B29A}" srcOrd="1" destOrd="0" presId="urn:microsoft.com/office/officeart/2018/2/layout/IconVerticalSolidList"/>
    <dgm:cxn modelId="{702D2C20-E478-48E1-BDAB-B35515F6584C}" type="presParOf" srcId="{8387CB7B-3A6F-40BF-B01C-9F54D0CFE011}" destId="{0B3A5394-4FBE-4120-889C-578989FBD4A2}" srcOrd="2" destOrd="0" presId="urn:microsoft.com/office/officeart/2018/2/layout/IconVerticalSolidList"/>
    <dgm:cxn modelId="{D9E6813E-288D-4F21-8F03-B46D06B03D00}" type="presParOf" srcId="{8387CB7B-3A6F-40BF-B01C-9F54D0CFE011}" destId="{F0D122D8-96E8-4186-9F2D-E7A3BFA60FEA}" srcOrd="3" destOrd="0" presId="urn:microsoft.com/office/officeart/2018/2/layout/IconVerticalSolidList"/>
    <dgm:cxn modelId="{E4CF986E-CBC1-426A-B999-CDC129AE911E}" type="presParOf" srcId="{6BE3B93F-612D-45DA-A8D2-987BE97DEA89}" destId="{63A6D94A-E432-42A0-9C6E-AAD7AFBA5C75}" srcOrd="1" destOrd="0" presId="urn:microsoft.com/office/officeart/2018/2/layout/IconVerticalSolidList"/>
    <dgm:cxn modelId="{A7585F01-BCEE-4CF1-A11C-FC8736C8ACF0}" type="presParOf" srcId="{6BE3B93F-612D-45DA-A8D2-987BE97DEA89}" destId="{0520E8CD-59B2-4230-9C28-B2D3CFF9E781}" srcOrd="2" destOrd="0" presId="urn:microsoft.com/office/officeart/2018/2/layout/IconVerticalSolidList"/>
    <dgm:cxn modelId="{BA71BA32-140D-4A4F-8B16-53B8BD17D29D}" type="presParOf" srcId="{0520E8CD-59B2-4230-9C28-B2D3CFF9E781}" destId="{E2963A2E-D404-4810-82D8-A90F3B6E53E7}" srcOrd="0" destOrd="0" presId="urn:microsoft.com/office/officeart/2018/2/layout/IconVerticalSolidList"/>
    <dgm:cxn modelId="{AD83BD89-7CB5-4049-B514-5950242F0BBC}" type="presParOf" srcId="{0520E8CD-59B2-4230-9C28-B2D3CFF9E781}" destId="{F51B2470-0C4D-4747-80F0-1322B4A84A07}" srcOrd="1" destOrd="0" presId="urn:microsoft.com/office/officeart/2018/2/layout/IconVerticalSolidList"/>
    <dgm:cxn modelId="{9D200589-D625-42BC-99A3-4A91A47E9A87}" type="presParOf" srcId="{0520E8CD-59B2-4230-9C28-B2D3CFF9E781}" destId="{D84B3845-62A5-40DB-ADA4-C78546DBADA5}" srcOrd="2" destOrd="0" presId="urn:microsoft.com/office/officeart/2018/2/layout/IconVerticalSolidList"/>
    <dgm:cxn modelId="{9EB0AC76-00D9-4CFA-B500-DB39AF768467}" type="presParOf" srcId="{0520E8CD-59B2-4230-9C28-B2D3CFF9E781}" destId="{DF0B6002-CA39-42D7-85B1-F3ED1CB80228}" srcOrd="3" destOrd="0" presId="urn:microsoft.com/office/officeart/2018/2/layout/IconVerticalSolidList"/>
    <dgm:cxn modelId="{244D5D46-3F68-4C32-81FC-191C2B21894A}" type="presParOf" srcId="{6BE3B93F-612D-45DA-A8D2-987BE97DEA89}" destId="{4DC9718F-C982-48F3-A8D0-14212068E138}" srcOrd="3" destOrd="0" presId="urn:microsoft.com/office/officeart/2018/2/layout/IconVerticalSolidList"/>
    <dgm:cxn modelId="{0B2CD1FA-76AB-4C5B-AF4E-13AD0EBB70B7}" type="presParOf" srcId="{6BE3B93F-612D-45DA-A8D2-987BE97DEA89}" destId="{303BDA99-EC05-47D9-B71E-AACDD1935D1B}" srcOrd="4" destOrd="0" presId="urn:microsoft.com/office/officeart/2018/2/layout/IconVerticalSolidList"/>
    <dgm:cxn modelId="{217E313D-B767-4537-A7C4-5764C5A14F9C}" type="presParOf" srcId="{303BDA99-EC05-47D9-B71E-AACDD1935D1B}" destId="{D133912C-6ED2-42CB-91B7-EB993C64E9EC}" srcOrd="0" destOrd="0" presId="urn:microsoft.com/office/officeart/2018/2/layout/IconVerticalSolidList"/>
    <dgm:cxn modelId="{64C9A262-264E-4EED-833C-CFEBDA347159}" type="presParOf" srcId="{303BDA99-EC05-47D9-B71E-AACDD1935D1B}" destId="{1FE59053-1B35-4F1D-8F8E-D01E865D1D3C}" srcOrd="1" destOrd="0" presId="urn:microsoft.com/office/officeart/2018/2/layout/IconVerticalSolidList"/>
    <dgm:cxn modelId="{DBCD8EBD-1F5F-46E0-BF29-91C0DD1E2EE1}" type="presParOf" srcId="{303BDA99-EC05-47D9-B71E-AACDD1935D1B}" destId="{9955DAB2-71FC-4FED-8737-43F265BA20BD}" srcOrd="2" destOrd="0" presId="urn:microsoft.com/office/officeart/2018/2/layout/IconVerticalSolidList"/>
    <dgm:cxn modelId="{1C2B64BB-6E23-4616-9C6B-E9487590E91D}" type="presParOf" srcId="{303BDA99-EC05-47D9-B71E-AACDD1935D1B}" destId="{2D873CDD-9584-44D1-884D-64CD2A5250AF}" srcOrd="3" destOrd="0" presId="urn:microsoft.com/office/officeart/2018/2/layout/IconVerticalSolidList"/>
    <dgm:cxn modelId="{8DA0421C-81D9-4731-93F3-D8977173A363}" type="presParOf" srcId="{6BE3B93F-612D-45DA-A8D2-987BE97DEA89}" destId="{32EEF933-9EA5-4CA8-90A6-78C49AB1036E}" srcOrd="5" destOrd="0" presId="urn:microsoft.com/office/officeart/2018/2/layout/IconVerticalSolidList"/>
    <dgm:cxn modelId="{44E07E58-86B1-40E7-8189-13EEE7D1F3C9}" type="presParOf" srcId="{6BE3B93F-612D-45DA-A8D2-987BE97DEA89}" destId="{7F812BBA-67BC-47C9-B22D-C7C47A5CD472}" srcOrd="6" destOrd="0" presId="urn:microsoft.com/office/officeart/2018/2/layout/IconVerticalSolidList"/>
    <dgm:cxn modelId="{FA074942-20A7-4B11-B0C7-D1F97055F09C}" type="presParOf" srcId="{7F812BBA-67BC-47C9-B22D-C7C47A5CD472}" destId="{395C8F65-65E1-4815-A103-48517E8374B5}" srcOrd="0" destOrd="0" presId="urn:microsoft.com/office/officeart/2018/2/layout/IconVerticalSolidList"/>
    <dgm:cxn modelId="{EE036D22-AF4B-4A7D-ADED-D518E2451103}" type="presParOf" srcId="{7F812BBA-67BC-47C9-B22D-C7C47A5CD472}" destId="{BF3BA6AC-AAAC-4175-9433-8A194579847C}" srcOrd="1" destOrd="0" presId="urn:microsoft.com/office/officeart/2018/2/layout/IconVerticalSolidList"/>
    <dgm:cxn modelId="{FC68FA13-208C-4486-A405-15723B17D5C1}" type="presParOf" srcId="{7F812BBA-67BC-47C9-B22D-C7C47A5CD472}" destId="{630DD020-8F30-467D-B881-C7EC72D00E85}" srcOrd="2" destOrd="0" presId="urn:microsoft.com/office/officeart/2018/2/layout/IconVerticalSolidList"/>
    <dgm:cxn modelId="{B070D5A2-43F6-41A8-9041-F02450104AA6}" type="presParOf" srcId="{7F812BBA-67BC-47C9-B22D-C7C47A5CD472}" destId="{51907732-07BE-4B8A-85CA-ED713E2645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B719E7-720E-40B0-8795-1F98074FBB51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106FFA2-CCBF-4BA0-9EE8-75C4009C75C8}">
      <dgm:prSet/>
      <dgm:spPr/>
      <dgm:t>
        <a:bodyPr/>
        <a:lstStyle/>
        <a:p>
          <a:r>
            <a:rPr lang="en-US"/>
            <a:t>Be</a:t>
          </a:r>
        </a:p>
      </dgm:t>
    </dgm:pt>
    <dgm:pt modelId="{BAEE43B0-5B71-4B2B-9009-58CEDFEEA7DD}" type="parTrans" cxnId="{0DF059AF-58FC-4B14-BA37-693852120223}">
      <dgm:prSet/>
      <dgm:spPr/>
      <dgm:t>
        <a:bodyPr/>
        <a:lstStyle/>
        <a:p>
          <a:endParaRPr lang="en-US"/>
        </a:p>
      </dgm:t>
    </dgm:pt>
    <dgm:pt modelId="{F43D4EBA-D50D-43EB-856E-AD34AD26DF9B}" type="sibTrans" cxnId="{0DF059AF-58FC-4B14-BA37-693852120223}">
      <dgm:prSet/>
      <dgm:spPr/>
      <dgm:t>
        <a:bodyPr/>
        <a:lstStyle/>
        <a:p>
          <a:endParaRPr lang="en-US"/>
        </a:p>
      </dgm:t>
    </dgm:pt>
    <dgm:pt modelId="{B3DB214E-E0F6-4AA5-89A1-30FDB3F3A080}">
      <dgm:prSet/>
      <dgm:spPr/>
      <dgm:t>
        <a:bodyPr/>
        <a:lstStyle/>
        <a:p>
          <a:r>
            <a:rPr lang="en-US"/>
            <a:t>Be more aware of your online behavior.</a:t>
          </a:r>
        </a:p>
      </dgm:t>
    </dgm:pt>
    <dgm:pt modelId="{400481F2-6D7F-434F-B050-8F02D9FDEBDC}" type="parTrans" cxnId="{4771A0B2-E3F6-49BD-9C46-834FD1945244}">
      <dgm:prSet/>
      <dgm:spPr/>
      <dgm:t>
        <a:bodyPr/>
        <a:lstStyle/>
        <a:p>
          <a:endParaRPr lang="en-US"/>
        </a:p>
      </dgm:t>
    </dgm:pt>
    <dgm:pt modelId="{272E2765-E1A0-4839-9D7B-D0891FD7AE65}" type="sibTrans" cxnId="{4771A0B2-E3F6-49BD-9C46-834FD1945244}">
      <dgm:prSet/>
      <dgm:spPr/>
      <dgm:t>
        <a:bodyPr/>
        <a:lstStyle/>
        <a:p>
          <a:endParaRPr lang="en-US"/>
        </a:p>
      </dgm:t>
    </dgm:pt>
    <dgm:pt modelId="{BE7CAEB4-B91F-4968-A6F3-D744A140C258}">
      <dgm:prSet/>
      <dgm:spPr/>
      <dgm:t>
        <a:bodyPr/>
        <a:lstStyle/>
        <a:p>
          <a:r>
            <a:rPr lang="en-US"/>
            <a:t>Promote</a:t>
          </a:r>
        </a:p>
      </dgm:t>
    </dgm:pt>
    <dgm:pt modelId="{30E0D58B-9572-4A0A-A2D7-7A0B0346853E}" type="parTrans" cxnId="{B89461B6-F329-48BE-8F31-5CC7F0824B37}">
      <dgm:prSet/>
      <dgm:spPr/>
      <dgm:t>
        <a:bodyPr/>
        <a:lstStyle/>
        <a:p>
          <a:endParaRPr lang="en-US"/>
        </a:p>
      </dgm:t>
    </dgm:pt>
    <dgm:pt modelId="{2CA0453E-84CD-4E8A-BFD6-28E78B0AE3ED}" type="sibTrans" cxnId="{B89461B6-F329-48BE-8F31-5CC7F0824B37}">
      <dgm:prSet/>
      <dgm:spPr/>
      <dgm:t>
        <a:bodyPr/>
        <a:lstStyle/>
        <a:p>
          <a:endParaRPr lang="en-US"/>
        </a:p>
      </dgm:t>
    </dgm:pt>
    <dgm:pt modelId="{C526BE9C-0C70-487F-B61D-1AE38CBD0D7F}">
      <dgm:prSet/>
      <dgm:spPr/>
      <dgm:t>
        <a:bodyPr/>
        <a:lstStyle/>
        <a:p>
          <a:r>
            <a:rPr lang="en-US"/>
            <a:t>Promote respectful and honest communication.</a:t>
          </a:r>
        </a:p>
      </dgm:t>
    </dgm:pt>
    <dgm:pt modelId="{1464BB95-DCD3-48A6-8413-5FA2BFD3CE1E}" type="parTrans" cxnId="{0F7307A5-17E0-4385-9B68-2C0B9F659BFA}">
      <dgm:prSet/>
      <dgm:spPr/>
      <dgm:t>
        <a:bodyPr/>
        <a:lstStyle/>
        <a:p>
          <a:endParaRPr lang="en-US"/>
        </a:p>
      </dgm:t>
    </dgm:pt>
    <dgm:pt modelId="{D011E6F0-9AB4-486C-B5FA-FDFC90B84BBF}" type="sibTrans" cxnId="{0F7307A5-17E0-4385-9B68-2C0B9F659BFA}">
      <dgm:prSet/>
      <dgm:spPr/>
      <dgm:t>
        <a:bodyPr/>
        <a:lstStyle/>
        <a:p>
          <a:endParaRPr lang="en-US"/>
        </a:p>
      </dgm:t>
    </dgm:pt>
    <dgm:pt modelId="{B7B90E71-02A1-4983-B43E-8DBDC89FC44A}">
      <dgm:prSet/>
      <dgm:spPr/>
      <dgm:t>
        <a:bodyPr/>
        <a:lstStyle/>
        <a:p>
          <a:r>
            <a:rPr lang="en-US"/>
            <a:t>Use</a:t>
          </a:r>
        </a:p>
      </dgm:t>
    </dgm:pt>
    <dgm:pt modelId="{B37423AA-BD52-4160-B247-2D933BE8FDCC}" type="parTrans" cxnId="{538F81D9-A2B9-47F4-9D0E-2A182D957605}">
      <dgm:prSet/>
      <dgm:spPr/>
      <dgm:t>
        <a:bodyPr/>
        <a:lstStyle/>
        <a:p>
          <a:endParaRPr lang="en-US"/>
        </a:p>
      </dgm:t>
    </dgm:pt>
    <dgm:pt modelId="{235F9816-5E46-40AE-8EC7-396AD7859C38}" type="sibTrans" cxnId="{538F81D9-A2B9-47F4-9D0E-2A182D957605}">
      <dgm:prSet/>
      <dgm:spPr/>
      <dgm:t>
        <a:bodyPr/>
        <a:lstStyle/>
        <a:p>
          <a:endParaRPr lang="en-US"/>
        </a:p>
      </dgm:t>
    </dgm:pt>
    <dgm:pt modelId="{D387CDB2-9B23-4694-B708-FAB4BDC62934}">
      <dgm:prSet/>
      <dgm:spPr/>
      <dgm:t>
        <a:bodyPr/>
        <a:lstStyle/>
        <a:p>
          <a:r>
            <a:rPr lang="en-US"/>
            <a:t>Use social media responsibly to improve discourse.</a:t>
          </a:r>
        </a:p>
      </dgm:t>
    </dgm:pt>
    <dgm:pt modelId="{AA0975BC-D75F-4D31-A830-D1E54F138032}" type="parTrans" cxnId="{5B9EDF28-93EF-43AC-B9C5-93181C7A4FFF}">
      <dgm:prSet/>
      <dgm:spPr/>
      <dgm:t>
        <a:bodyPr/>
        <a:lstStyle/>
        <a:p>
          <a:endParaRPr lang="en-US"/>
        </a:p>
      </dgm:t>
    </dgm:pt>
    <dgm:pt modelId="{798B0649-3F1A-4DA0-AA3B-AE1D01CEAB4B}" type="sibTrans" cxnId="{5B9EDF28-93EF-43AC-B9C5-93181C7A4FFF}">
      <dgm:prSet/>
      <dgm:spPr/>
      <dgm:t>
        <a:bodyPr/>
        <a:lstStyle/>
        <a:p>
          <a:endParaRPr lang="en-US"/>
        </a:p>
      </dgm:t>
    </dgm:pt>
    <dgm:pt modelId="{4ADA1F68-1D64-A044-9790-3D986234236A}" type="pres">
      <dgm:prSet presAssocID="{21B719E7-720E-40B0-8795-1F98074FBB51}" presName="Name0" presStyleCnt="0">
        <dgm:presLayoutVars>
          <dgm:dir/>
          <dgm:animLvl val="lvl"/>
          <dgm:resizeHandles val="exact"/>
        </dgm:presLayoutVars>
      </dgm:prSet>
      <dgm:spPr/>
    </dgm:pt>
    <dgm:pt modelId="{E16EE5D6-EA49-774F-BB84-3BD5C4BDC406}" type="pres">
      <dgm:prSet presAssocID="{C106FFA2-CCBF-4BA0-9EE8-75C4009C75C8}" presName="linNode" presStyleCnt="0"/>
      <dgm:spPr/>
    </dgm:pt>
    <dgm:pt modelId="{BC1C3AC9-4308-6349-B813-00410DEF142A}" type="pres">
      <dgm:prSet presAssocID="{C106FFA2-CCBF-4BA0-9EE8-75C4009C75C8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F660ADCD-BF8E-D844-BD22-34363D5D06DB}" type="pres">
      <dgm:prSet presAssocID="{C106FFA2-CCBF-4BA0-9EE8-75C4009C75C8}" presName="descendantText" presStyleLbl="alignAccFollowNode1" presStyleIdx="0" presStyleCnt="3">
        <dgm:presLayoutVars>
          <dgm:bulletEnabled/>
        </dgm:presLayoutVars>
      </dgm:prSet>
      <dgm:spPr/>
    </dgm:pt>
    <dgm:pt modelId="{D73C9D65-96B0-A146-AEB6-D492137EDEBE}" type="pres">
      <dgm:prSet presAssocID="{F43D4EBA-D50D-43EB-856E-AD34AD26DF9B}" presName="sp" presStyleCnt="0"/>
      <dgm:spPr/>
    </dgm:pt>
    <dgm:pt modelId="{F26857CB-5B6A-7348-AC49-58AF2B6DDAD1}" type="pres">
      <dgm:prSet presAssocID="{BE7CAEB4-B91F-4968-A6F3-D744A140C258}" presName="linNode" presStyleCnt="0"/>
      <dgm:spPr/>
    </dgm:pt>
    <dgm:pt modelId="{4B9A4612-67C3-A249-AE3F-9AA2F296BF72}" type="pres">
      <dgm:prSet presAssocID="{BE7CAEB4-B91F-4968-A6F3-D744A140C258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62FD6667-AEFB-FE41-9D2A-59423561DED2}" type="pres">
      <dgm:prSet presAssocID="{BE7CAEB4-B91F-4968-A6F3-D744A140C258}" presName="descendantText" presStyleLbl="alignAccFollowNode1" presStyleIdx="1" presStyleCnt="3">
        <dgm:presLayoutVars>
          <dgm:bulletEnabled/>
        </dgm:presLayoutVars>
      </dgm:prSet>
      <dgm:spPr/>
    </dgm:pt>
    <dgm:pt modelId="{B1907D3F-D10B-EA43-BEF3-5DB9AAA15EF6}" type="pres">
      <dgm:prSet presAssocID="{2CA0453E-84CD-4E8A-BFD6-28E78B0AE3ED}" presName="sp" presStyleCnt="0"/>
      <dgm:spPr/>
    </dgm:pt>
    <dgm:pt modelId="{1F9D202B-9D96-D54E-8D2C-5137DC73DC3D}" type="pres">
      <dgm:prSet presAssocID="{B7B90E71-02A1-4983-B43E-8DBDC89FC44A}" presName="linNode" presStyleCnt="0"/>
      <dgm:spPr/>
    </dgm:pt>
    <dgm:pt modelId="{99E3ED2C-1F57-8A4B-9FCE-35E5031340EB}" type="pres">
      <dgm:prSet presAssocID="{B7B90E71-02A1-4983-B43E-8DBDC89FC44A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6F86E8F8-CB5E-6444-BE52-9B3AF3827D1F}" type="pres">
      <dgm:prSet presAssocID="{B7B90E71-02A1-4983-B43E-8DBDC89FC44A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5B9EDF28-93EF-43AC-B9C5-93181C7A4FFF}" srcId="{B7B90E71-02A1-4983-B43E-8DBDC89FC44A}" destId="{D387CDB2-9B23-4694-B708-FAB4BDC62934}" srcOrd="0" destOrd="0" parTransId="{AA0975BC-D75F-4D31-A830-D1E54F138032}" sibTransId="{798B0649-3F1A-4DA0-AA3B-AE1D01CEAB4B}"/>
    <dgm:cxn modelId="{A449E682-444E-5D46-B5C6-47D264AA361A}" type="presOf" srcId="{B3DB214E-E0F6-4AA5-89A1-30FDB3F3A080}" destId="{F660ADCD-BF8E-D844-BD22-34363D5D06DB}" srcOrd="0" destOrd="0" presId="urn:microsoft.com/office/officeart/2016/7/layout/VerticalSolidActionList"/>
    <dgm:cxn modelId="{36994793-009F-F445-AADE-C1C55C12581D}" type="presOf" srcId="{BE7CAEB4-B91F-4968-A6F3-D744A140C258}" destId="{4B9A4612-67C3-A249-AE3F-9AA2F296BF72}" srcOrd="0" destOrd="0" presId="urn:microsoft.com/office/officeart/2016/7/layout/VerticalSolidActionList"/>
    <dgm:cxn modelId="{21239499-CED1-2B41-941A-3EFAFB8622DB}" type="presOf" srcId="{D387CDB2-9B23-4694-B708-FAB4BDC62934}" destId="{6F86E8F8-CB5E-6444-BE52-9B3AF3827D1F}" srcOrd="0" destOrd="0" presId="urn:microsoft.com/office/officeart/2016/7/layout/VerticalSolidActionList"/>
    <dgm:cxn modelId="{0F7307A5-17E0-4385-9B68-2C0B9F659BFA}" srcId="{BE7CAEB4-B91F-4968-A6F3-D744A140C258}" destId="{C526BE9C-0C70-487F-B61D-1AE38CBD0D7F}" srcOrd="0" destOrd="0" parTransId="{1464BB95-DCD3-48A6-8413-5FA2BFD3CE1E}" sibTransId="{D011E6F0-9AB4-486C-B5FA-FDFC90B84BBF}"/>
    <dgm:cxn modelId="{A7626DA5-BB63-9949-9F06-314A9DE618A3}" type="presOf" srcId="{21B719E7-720E-40B0-8795-1F98074FBB51}" destId="{4ADA1F68-1D64-A044-9790-3D986234236A}" srcOrd="0" destOrd="0" presId="urn:microsoft.com/office/officeart/2016/7/layout/VerticalSolidActionList"/>
    <dgm:cxn modelId="{0DF059AF-58FC-4B14-BA37-693852120223}" srcId="{21B719E7-720E-40B0-8795-1F98074FBB51}" destId="{C106FFA2-CCBF-4BA0-9EE8-75C4009C75C8}" srcOrd="0" destOrd="0" parTransId="{BAEE43B0-5B71-4B2B-9009-58CEDFEEA7DD}" sibTransId="{F43D4EBA-D50D-43EB-856E-AD34AD26DF9B}"/>
    <dgm:cxn modelId="{BDCBD2AF-9A0C-424A-97F2-E0C3FBE58FDA}" type="presOf" srcId="{C526BE9C-0C70-487F-B61D-1AE38CBD0D7F}" destId="{62FD6667-AEFB-FE41-9D2A-59423561DED2}" srcOrd="0" destOrd="0" presId="urn:microsoft.com/office/officeart/2016/7/layout/VerticalSolidActionList"/>
    <dgm:cxn modelId="{4771A0B2-E3F6-49BD-9C46-834FD1945244}" srcId="{C106FFA2-CCBF-4BA0-9EE8-75C4009C75C8}" destId="{B3DB214E-E0F6-4AA5-89A1-30FDB3F3A080}" srcOrd="0" destOrd="0" parTransId="{400481F2-6D7F-434F-B050-8F02D9FDEBDC}" sibTransId="{272E2765-E1A0-4839-9D7B-D0891FD7AE65}"/>
    <dgm:cxn modelId="{B89461B6-F329-48BE-8F31-5CC7F0824B37}" srcId="{21B719E7-720E-40B0-8795-1F98074FBB51}" destId="{BE7CAEB4-B91F-4968-A6F3-D744A140C258}" srcOrd="1" destOrd="0" parTransId="{30E0D58B-9572-4A0A-A2D7-7A0B0346853E}" sibTransId="{2CA0453E-84CD-4E8A-BFD6-28E78B0AE3ED}"/>
    <dgm:cxn modelId="{E91763CE-625F-EF44-9E35-7A714FDFF10F}" type="presOf" srcId="{C106FFA2-CCBF-4BA0-9EE8-75C4009C75C8}" destId="{BC1C3AC9-4308-6349-B813-00410DEF142A}" srcOrd="0" destOrd="0" presId="urn:microsoft.com/office/officeart/2016/7/layout/VerticalSolidActionList"/>
    <dgm:cxn modelId="{F51D04D9-99A5-A648-B3D2-7E0AC3102A42}" type="presOf" srcId="{B7B90E71-02A1-4983-B43E-8DBDC89FC44A}" destId="{99E3ED2C-1F57-8A4B-9FCE-35E5031340EB}" srcOrd="0" destOrd="0" presId="urn:microsoft.com/office/officeart/2016/7/layout/VerticalSolidActionList"/>
    <dgm:cxn modelId="{538F81D9-A2B9-47F4-9D0E-2A182D957605}" srcId="{21B719E7-720E-40B0-8795-1F98074FBB51}" destId="{B7B90E71-02A1-4983-B43E-8DBDC89FC44A}" srcOrd="2" destOrd="0" parTransId="{B37423AA-BD52-4160-B247-2D933BE8FDCC}" sibTransId="{235F9816-5E46-40AE-8EC7-396AD7859C38}"/>
    <dgm:cxn modelId="{49DC80A9-E795-684E-9FDF-C68E8EE20184}" type="presParOf" srcId="{4ADA1F68-1D64-A044-9790-3D986234236A}" destId="{E16EE5D6-EA49-774F-BB84-3BD5C4BDC406}" srcOrd="0" destOrd="0" presId="urn:microsoft.com/office/officeart/2016/7/layout/VerticalSolidActionList"/>
    <dgm:cxn modelId="{A13B34B2-6F22-0D4C-9674-CDC87657709D}" type="presParOf" srcId="{E16EE5D6-EA49-774F-BB84-3BD5C4BDC406}" destId="{BC1C3AC9-4308-6349-B813-00410DEF142A}" srcOrd="0" destOrd="0" presId="urn:microsoft.com/office/officeart/2016/7/layout/VerticalSolidActionList"/>
    <dgm:cxn modelId="{86A5ACA0-6217-6E4D-BB2E-D6DF3BEF855B}" type="presParOf" srcId="{E16EE5D6-EA49-774F-BB84-3BD5C4BDC406}" destId="{F660ADCD-BF8E-D844-BD22-34363D5D06DB}" srcOrd="1" destOrd="0" presId="urn:microsoft.com/office/officeart/2016/7/layout/VerticalSolidActionList"/>
    <dgm:cxn modelId="{76DF7C7A-2C1D-344E-A38D-354EFE347835}" type="presParOf" srcId="{4ADA1F68-1D64-A044-9790-3D986234236A}" destId="{D73C9D65-96B0-A146-AEB6-D492137EDEBE}" srcOrd="1" destOrd="0" presId="urn:microsoft.com/office/officeart/2016/7/layout/VerticalSolidActionList"/>
    <dgm:cxn modelId="{5F9F27F8-C5B2-4544-9BC8-3BBA14B73E64}" type="presParOf" srcId="{4ADA1F68-1D64-A044-9790-3D986234236A}" destId="{F26857CB-5B6A-7348-AC49-58AF2B6DDAD1}" srcOrd="2" destOrd="0" presId="urn:microsoft.com/office/officeart/2016/7/layout/VerticalSolidActionList"/>
    <dgm:cxn modelId="{82245661-4701-654E-AED3-E4A2F5681F88}" type="presParOf" srcId="{F26857CB-5B6A-7348-AC49-58AF2B6DDAD1}" destId="{4B9A4612-67C3-A249-AE3F-9AA2F296BF72}" srcOrd="0" destOrd="0" presId="urn:microsoft.com/office/officeart/2016/7/layout/VerticalSolidActionList"/>
    <dgm:cxn modelId="{3F0CB867-41F7-2148-8F2D-6534F3BCAA90}" type="presParOf" srcId="{F26857CB-5B6A-7348-AC49-58AF2B6DDAD1}" destId="{62FD6667-AEFB-FE41-9D2A-59423561DED2}" srcOrd="1" destOrd="0" presId="urn:microsoft.com/office/officeart/2016/7/layout/VerticalSolidActionList"/>
    <dgm:cxn modelId="{95BF08AB-53F7-3B40-AB9B-561304F64865}" type="presParOf" srcId="{4ADA1F68-1D64-A044-9790-3D986234236A}" destId="{B1907D3F-D10B-EA43-BEF3-5DB9AAA15EF6}" srcOrd="3" destOrd="0" presId="urn:microsoft.com/office/officeart/2016/7/layout/VerticalSolidActionList"/>
    <dgm:cxn modelId="{557871ED-8DE8-DA42-8576-46E21A17023F}" type="presParOf" srcId="{4ADA1F68-1D64-A044-9790-3D986234236A}" destId="{1F9D202B-9D96-D54E-8D2C-5137DC73DC3D}" srcOrd="4" destOrd="0" presId="urn:microsoft.com/office/officeart/2016/7/layout/VerticalSolidActionList"/>
    <dgm:cxn modelId="{7FB27A9B-11F9-E145-B225-479E82E5F85A}" type="presParOf" srcId="{1F9D202B-9D96-D54E-8D2C-5137DC73DC3D}" destId="{99E3ED2C-1F57-8A4B-9FCE-35E5031340EB}" srcOrd="0" destOrd="0" presId="urn:microsoft.com/office/officeart/2016/7/layout/VerticalSolidActionList"/>
    <dgm:cxn modelId="{02E39BF6-3F8D-C142-A7FE-109AC7BAED14}" type="presParOf" srcId="{1F9D202B-9D96-D54E-8D2C-5137DC73DC3D}" destId="{6F86E8F8-CB5E-6444-BE52-9B3AF3827D1F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40073-91CB-2042-A0E8-377FF04B0EDE}">
      <dsp:nvSpPr>
        <dsp:cNvPr id="0" name=""/>
        <dsp:cNvSpPr/>
      </dsp:nvSpPr>
      <dsp:spPr>
        <a:xfrm>
          <a:off x="1333" y="1316033"/>
          <a:ext cx="3121474" cy="15607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Social media is a central part of everyday life.</a:t>
          </a:r>
          <a:endParaRPr lang="en-US" sz="2400" kern="1200"/>
        </a:p>
      </dsp:txBody>
      <dsp:txXfrm>
        <a:off x="47045" y="1361745"/>
        <a:ext cx="3030050" cy="1469313"/>
      </dsp:txXfrm>
    </dsp:sp>
    <dsp:sp modelId="{18EC8F12-1C92-824E-BDC6-46A866E16C9A}">
      <dsp:nvSpPr>
        <dsp:cNvPr id="0" name=""/>
        <dsp:cNvSpPr/>
      </dsp:nvSpPr>
      <dsp:spPr>
        <a:xfrm>
          <a:off x="3903177" y="1316033"/>
          <a:ext cx="3121474" cy="15607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Platforms like Instagram, TikTok, and X influence how we communicate.</a:t>
          </a:r>
          <a:endParaRPr lang="en-US" sz="2400" kern="1200"/>
        </a:p>
      </dsp:txBody>
      <dsp:txXfrm>
        <a:off x="3948889" y="1361745"/>
        <a:ext cx="3030050" cy="1469313"/>
      </dsp:txXfrm>
    </dsp:sp>
    <dsp:sp modelId="{A84417AE-F54C-004F-85FF-9D88BDC3F2C0}">
      <dsp:nvSpPr>
        <dsp:cNvPr id="0" name=""/>
        <dsp:cNvSpPr/>
      </dsp:nvSpPr>
      <dsp:spPr>
        <a:xfrm>
          <a:off x="7805020" y="1316033"/>
          <a:ext cx="3121474" cy="15607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This presentation explores how social media acts as a discourse community.</a:t>
          </a:r>
          <a:endParaRPr lang="en-US" sz="2400" kern="1200"/>
        </a:p>
      </dsp:txBody>
      <dsp:txXfrm>
        <a:off x="7850732" y="1361745"/>
        <a:ext cx="3030050" cy="1469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11A8-5025-4C10-BB21-B9BE4AB5F18B}">
      <dsp:nvSpPr>
        <dsp:cNvPr id="0" name=""/>
        <dsp:cNvSpPr/>
      </dsp:nvSpPr>
      <dsp:spPr>
        <a:xfrm>
          <a:off x="0" y="678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2C145-DBD1-41E2-B715-4D3A0BDD5D13}">
      <dsp:nvSpPr>
        <dsp:cNvPr id="0" name=""/>
        <dsp:cNvSpPr/>
      </dsp:nvSpPr>
      <dsp:spPr>
        <a:xfrm>
          <a:off x="480498" y="358074"/>
          <a:ext cx="873632" cy="87363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5D7C1-C458-46D8-9DB0-8C8535C25F65}">
      <dsp:nvSpPr>
        <dsp:cNvPr id="0" name=""/>
        <dsp:cNvSpPr/>
      </dsp:nvSpPr>
      <dsp:spPr>
        <a:xfrm>
          <a:off x="1834628" y="678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A group of people who share ideas, language, and communication styles.</a:t>
          </a:r>
          <a:endParaRPr lang="en-US" sz="2500" kern="1200"/>
        </a:p>
      </dsp:txBody>
      <dsp:txXfrm>
        <a:off x="1834628" y="678"/>
        <a:ext cx="4469100" cy="1588423"/>
      </dsp:txXfrm>
    </dsp:sp>
    <dsp:sp modelId="{980F1EC5-3874-4DC7-A712-6544065DCFE1}">
      <dsp:nvSpPr>
        <dsp:cNvPr id="0" name=""/>
        <dsp:cNvSpPr/>
      </dsp:nvSpPr>
      <dsp:spPr>
        <a:xfrm>
          <a:off x="0" y="1986207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877F8-2963-44C2-BD3C-33088A5A1C1F}">
      <dsp:nvSpPr>
        <dsp:cNvPr id="0" name=""/>
        <dsp:cNvSpPr/>
      </dsp:nvSpPr>
      <dsp:spPr>
        <a:xfrm>
          <a:off x="480498" y="2343603"/>
          <a:ext cx="873632" cy="87363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17FBE-1BDF-45AF-8B58-DAAAB15DAF01}">
      <dsp:nvSpPr>
        <dsp:cNvPr id="0" name=""/>
        <dsp:cNvSpPr/>
      </dsp:nvSpPr>
      <dsp:spPr>
        <a:xfrm>
          <a:off x="1834628" y="1986207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They have common goals and ways of interacting.</a:t>
          </a:r>
          <a:endParaRPr lang="en-US" sz="2500" kern="1200"/>
        </a:p>
      </dsp:txBody>
      <dsp:txXfrm>
        <a:off x="1834628" y="1986207"/>
        <a:ext cx="4469100" cy="1588423"/>
      </dsp:txXfrm>
    </dsp:sp>
    <dsp:sp modelId="{9DE4F506-9D18-4F37-BFFB-0758E16540CD}">
      <dsp:nvSpPr>
        <dsp:cNvPr id="0" name=""/>
        <dsp:cNvSpPr/>
      </dsp:nvSpPr>
      <dsp:spPr>
        <a:xfrm>
          <a:off x="0" y="3971736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AF9B0-C8FC-47ED-B76B-28824760B0CB}">
      <dsp:nvSpPr>
        <dsp:cNvPr id="0" name=""/>
        <dsp:cNvSpPr/>
      </dsp:nvSpPr>
      <dsp:spPr>
        <a:xfrm>
          <a:off x="480498" y="4329132"/>
          <a:ext cx="873632" cy="87363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A6DA7-1FF8-45B2-902C-AECCD775032C}">
      <dsp:nvSpPr>
        <dsp:cNvPr id="0" name=""/>
        <dsp:cNvSpPr/>
      </dsp:nvSpPr>
      <dsp:spPr>
        <a:xfrm>
          <a:off x="1834628" y="3971736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Social media users form one of the largest discourse communities today.</a:t>
          </a:r>
          <a:endParaRPr lang="en-US" sz="2500" kern="1200"/>
        </a:p>
      </dsp:txBody>
      <dsp:txXfrm>
        <a:off x="1834628" y="3971736"/>
        <a:ext cx="4469100" cy="1588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7697F-FC24-6748-AC21-BCDF20001868}">
      <dsp:nvSpPr>
        <dsp:cNvPr id="0" name=""/>
        <dsp:cNvSpPr/>
      </dsp:nvSpPr>
      <dsp:spPr>
        <a:xfrm>
          <a:off x="3082131" y="0"/>
          <a:ext cx="4351338" cy="435133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3DA36E-2D1F-C246-BE28-CB340C0B6802}">
      <dsp:nvSpPr>
        <dsp:cNvPr id="0" name=""/>
        <dsp:cNvSpPr/>
      </dsp:nvSpPr>
      <dsp:spPr>
        <a:xfrm>
          <a:off x="3495508" y="413377"/>
          <a:ext cx="1697021" cy="169702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Instagram – visual storytelling and branding.</a:t>
          </a:r>
          <a:endParaRPr lang="en-US" sz="1600" kern="1200"/>
        </a:p>
      </dsp:txBody>
      <dsp:txXfrm>
        <a:off x="3578350" y="496219"/>
        <a:ext cx="1531337" cy="1531337"/>
      </dsp:txXfrm>
    </dsp:sp>
    <dsp:sp modelId="{7480E1C3-7D36-0240-BB7A-7963CE2BC290}">
      <dsp:nvSpPr>
        <dsp:cNvPr id="0" name=""/>
        <dsp:cNvSpPr/>
      </dsp:nvSpPr>
      <dsp:spPr>
        <a:xfrm>
          <a:off x="5323070" y="413377"/>
          <a:ext cx="1697021" cy="169702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TikTok – short-form, viral content.</a:t>
          </a:r>
          <a:endParaRPr lang="en-US" sz="1600" kern="1200"/>
        </a:p>
      </dsp:txBody>
      <dsp:txXfrm>
        <a:off x="5405912" y="496219"/>
        <a:ext cx="1531337" cy="1531337"/>
      </dsp:txXfrm>
    </dsp:sp>
    <dsp:sp modelId="{6D17893D-E5B6-2B47-8979-7D44208122CF}">
      <dsp:nvSpPr>
        <dsp:cNvPr id="0" name=""/>
        <dsp:cNvSpPr/>
      </dsp:nvSpPr>
      <dsp:spPr>
        <a:xfrm>
          <a:off x="3495508" y="2240939"/>
          <a:ext cx="1697021" cy="169702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X (Twitter) – fast-paced discussion and news.</a:t>
          </a:r>
          <a:endParaRPr lang="en-US" sz="1600" kern="1200"/>
        </a:p>
      </dsp:txBody>
      <dsp:txXfrm>
        <a:off x="3578350" y="2323781"/>
        <a:ext cx="1531337" cy="1531337"/>
      </dsp:txXfrm>
    </dsp:sp>
    <dsp:sp modelId="{E676D512-92E2-C14F-B1D3-03AA0A713C99}">
      <dsp:nvSpPr>
        <dsp:cNvPr id="0" name=""/>
        <dsp:cNvSpPr/>
      </dsp:nvSpPr>
      <dsp:spPr>
        <a:xfrm>
          <a:off x="5323070" y="2240939"/>
          <a:ext cx="1697021" cy="169702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Each platform shapes communication differently.</a:t>
          </a:r>
          <a:endParaRPr lang="en-US" sz="1600" kern="1200"/>
        </a:p>
      </dsp:txBody>
      <dsp:txXfrm>
        <a:off x="5405912" y="2323781"/>
        <a:ext cx="1531337" cy="15313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627E2-DB1F-44C8-8E05-DFE8190BD667}">
      <dsp:nvSpPr>
        <dsp:cNvPr id="0" name=""/>
        <dsp:cNvSpPr/>
      </dsp:nvSpPr>
      <dsp:spPr>
        <a:xfrm>
          <a:off x="0" y="673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0302E-8D9C-45B8-82C8-F78107991068}">
      <dsp:nvSpPr>
        <dsp:cNvPr id="0" name=""/>
        <dsp:cNvSpPr/>
      </dsp:nvSpPr>
      <dsp:spPr>
        <a:xfrm>
          <a:off x="476436" y="355047"/>
          <a:ext cx="866247" cy="86624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99E4C-00EF-404A-ABC3-44A075C1CE8E}">
      <dsp:nvSpPr>
        <dsp:cNvPr id="0" name=""/>
        <dsp:cNvSpPr/>
      </dsp:nvSpPr>
      <dsp:spPr>
        <a:xfrm>
          <a:off x="1819120" y="673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Algorithms decide what content we see.</a:t>
          </a:r>
          <a:endParaRPr lang="en-US" sz="2500" kern="1200"/>
        </a:p>
      </dsp:txBody>
      <dsp:txXfrm>
        <a:off x="1819120" y="673"/>
        <a:ext cx="4545103" cy="1574995"/>
      </dsp:txXfrm>
    </dsp:sp>
    <dsp:sp modelId="{92757F56-3B32-4F0E-B090-538732E6E4B2}">
      <dsp:nvSpPr>
        <dsp:cNvPr id="0" name=""/>
        <dsp:cNvSpPr/>
      </dsp:nvSpPr>
      <dsp:spPr>
        <a:xfrm>
          <a:off x="0" y="1969418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7DA27-E4DA-4004-8FE1-BD8D39B02F59}">
      <dsp:nvSpPr>
        <dsp:cNvPr id="0" name=""/>
        <dsp:cNvSpPr/>
      </dsp:nvSpPr>
      <dsp:spPr>
        <a:xfrm>
          <a:off x="476436" y="2323792"/>
          <a:ext cx="866247" cy="86624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3C0C9-D205-4B41-BF19-CB551BD71E48}">
      <dsp:nvSpPr>
        <dsp:cNvPr id="0" name=""/>
        <dsp:cNvSpPr/>
      </dsp:nvSpPr>
      <dsp:spPr>
        <a:xfrm>
          <a:off x="1819120" y="1969418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Content with more engagement is promoted.</a:t>
          </a:r>
          <a:endParaRPr lang="en-US" sz="2500" kern="1200"/>
        </a:p>
      </dsp:txBody>
      <dsp:txXfrm>
        <a:off x="1819120" y="1969418"/>
        <a:ext cx="4545103" cy="1574995"/>
      </dsp:txXfrm>
    </dsp:sp>
    <dsp:sp modelId="{16F856DD-C0D3-4880-8D21-6475FC9BDFF2}">
      <dsp:nvSpPr>
        <dsp:cNvPr id="0" name=""/>
        <dsp:cNvSpPr/>
      </dsp:nvSpPr>
      <dsp:spPr>
        <a:xfrm>
          <a:off x="0" y="3938162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ABF61-7010-40F0-9FE9-2DBEBAB25B04}">
      <dsp:nvSpPr>
        <dsp:cNvPr id="0" name=""/>
        <dsp:cNvSpPr/>
      </dsp:nvSpPr>
      <dsp:spPr>
        <a:xfrm>
          <a:off x="476436" y="4292537"/>
          <a:ext cx="866247" cy="86624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F1C64-278E-4BCC-979F-14F7E09676E1}">
      <dsp:nvSpPr>
        <dsp:cNvPr id="0" name=""/>
        <dsp:cNvSpPr/>
      </dsp:nvSpPr>
      <dsp:spPr>
        <a:xfrm>
          <a:off x="1819120" y="3938162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This can prioritize emotion over accuracy.</a:t>
          </a:r>
          <a:endParaRPr lang="en-US" sz="2500" kern="1200"/>
        </a:p>
      </dsp:txBody>
      <dsp:txXfrm>
        <a:off x="1819120" y="3938162"/>
        <a:ext cx="4545103" cy="15749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BA18B-8CE4-4AC2-8010-6BE1025B5652}">
      <dsp:nvSpPr>
        <dsp:cNvPr id="0" name=""/>
        <dsp:cNvSpPr/>
      </dsp:nvSpPr>
      <dsp:spPr>
        <a:xfrm>
          <a:off x="1078918" y="633965"/>
          <a:ext cx="930634" cy="93063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914BC-27C7-4DC9-B2C7-CE4878E324B0}">
      <dsp:nvSpPr>
        <dsp:cNvPr id="0" name=""/>
        <dsp:cNvSpPr/>
      </dsp:nvSpPr>
      <dsp:spPr>
        <a:xfrm>
          <a:off x="510197" y="1855936"/>
          <a:ext cx="2068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Political debates on X.</a:t>
          </a:r>
          <a:endParaRPr lang="en-US" sz="1900" kern="1200"/>
        </a:p>
      </dsp:txBody>
      <dsp:txXfrm>
        <a:off x="510197" y="1855936"/>
        <a:ext cx="2068076" cy="720000"/>
      </dsp:txXfrm>
    </dsp:sp>
    <dsp:sp modelId="{8CBB6FF6-746A-4A55-A817-7BD965563C09}">
      <dsp:nvSpPr>
        <dsp:cNvPr id="0" name=""/>
        <dsp:cNvSpPr/>
      </dsp:nvSpPr>
      <dsp:spPr>
        <a:xfrm>
          <a:off x="3508908" y="633965"/>
          <a:ext cx="930634" cy="93063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CDF6D-4630-41F8-A96D-3C57D79FFD3C}">
      <dsp:nvSpPr>
        <dsp:cNvPr id="0" name=""/>
        <dsp:cNvSpPr/>
      </dsp:nvSpPr>
      <dsp:spPr>
        <a:xfrm>
          <a:off x="2940187" y="1855936"/>
          <a:ext cx="2068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Viral trends on TikTok.</a:t>
          </a:r>
          <a:endParaRPr lang="en-US" sz="1900" kern="1200"/>
        </a:p>
      </dsp:txBody>
      <dsp:txXfrm>
        <a:off x="2940187" y="1855936"/>
        <a:ext cx="2068076" cy="720000"/>
      </dsp:txXfrm>
    </dsp:sp>
    <dsp:sp modelId="{C396E6BF-02DD-40D3-A0F3-822745389E0B}">
      <dsp:nvSpPr>
        <dsp:cNvPr id="0" name=""/>
        <dsp:cNvSpPr/>
      </dsp:nvSpPr>
      <dsp:spPr>
        <a:xfrm>
          <a:off x="5938897" y="633965"/>
          <a:ext cx="930634" cy="93063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7A696-5787-4602-97FC-E4F54ACFD6E0}">
      <dsp:nvSpPr>
        <dsp:cNvPr id="0" name=""/>
        <dsp:cNvSpPr/>
      </dsp:nvSpPr>
      <dsp:spPr>
        <a:xfrm>
          <a:off x="5370176" y="1855936"/>
          <a:ext cx="2068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Influencer culture on Instagram.</a:t>
          </a:r>
          <a:endParaRPr lang="en-US" sz="1900" kern="1200"/>
        </a:p>
      </dsp:txBody>
      <dsp:txXfrm>
        <a:off x="5370176" y="1855936"/>
        <a:ext cx="2068076" cy="720000"/>
      </dsp:txXfrm>
    </dsp:sp>
    <dsp:sp modelId="{3C5DD8A4-FF9E-4248-AD8E-E52D8CF01566}">
      <dsp:nvSpPr>
        <dsp:cNvPr id="0" name=""/>
        <dsp:cNvSpPr/>
      </dsp:nvSpPr>
      <dsp:spPr>
        <a:xfrm>
          <a:off x="8368887" y="633965"/>
          <a:ext cx="930634" cy="93063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C5736-F071-4DDC-B459-AB3EF1645B3D}">
      <dsp:nvSpPr>
        <dsp:cNvPr id="0" name=""/>
        <dsp:cNvSpPr/>
      </dsp:nvSpPr>
      <dsp:spPr>
        <a:xfrm>
          <a:off x="7800166" y="1855936"/>
          <a:ext cx="2068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Online activism and social movements.</a:t>
          </a:r>
          <a:endParaRPr lang="en-US" sz="1900" kern="1200"/>
        </a:p>
      </dsp:txBody>
      <dsp:txXfrm>
        <a:off x="7800166" y="1855936"/>
        <a:ext cx="2068076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4DCEE-486A-4526-ACFE-56FEC7B89326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D4FE0-27B4-4A83-9150-056CF971B29A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122D8-96E8-4186-9F2D-E7A3BFA60FEA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Be respectful in discussions.</a:t>
          </a:r>
          <a:endParaRPr lang="en-US" sz="2200" kern="1200"/>
        </a:p>
      </dsp:txBody>
      <dsp:txXfrm>
        <a:off x="1057183" y="1805"/>
        <a:ext cx="9458416" cy="915310"/>
      </dsp:txXfrm>
    </dsp:sp>
    <dsp:sp modelId="{E2963A2E-D404-4810-82D8-A90F3B6E53E7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B2470-0C4D-4747-80F0-1322B4A84A07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B6002-CA39-42D7-85B1-F3ED1CB80228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Share accurate information.</a:t>
          </a:r>
          <a:endParaRPr lang="en-US" sz="2200" kern="1200"/>
        </a:p>
      </dsp:txBody>
      <dsp:txXfrm>
        <a:off x="1057183" y="1145944"/>
        <a:ext cx="9458416" cy="915310"/>
      </dsp:txXfrm>
    </dsp:sp>
    <dsp:sp modelId="{D133912C-6ED2-42CB-91B7-EB993C64E9EC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59053-1B35-4F1D-8F8E-D01E865D1D3C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73CDD-9584-44D1-884D-64CD2A5250AF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Think before posting.</a:t>
          </a:r>
          <a:endParaRPr lang="en-US" sz="2200" kern="1200"/>
        </a:p>
      </dsp:txBody>
      <dsp:txXfrm>
        <a:off x="1057183" y="2290082"/>
        <a:ext cx="9458416" cy="915310"/>
      </dsp:txXfrm>
    </dsp:sp>
    <dsp:sp modelId="{395C8F65-65E1-4815-A103-48517E8374B5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BA6AC-AAAC-4175-9433-8A194579847C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07732-07BE-4B8A-85CA-ED713E264587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Hold others accountable responsibly.</a:t>
          </a:r>
          <a:endParaRPr lang="en-US" sz="2200" kern="1200"/>
        </a:p>
      </dsp:txBody>
      <dsp:txXfrm>
        <a:off x="1057183" y="3434221"/>
        <a:ext cx="9458416" cy="915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0ADCD-BF8E-D844-BD22-34363D5D06DB}">
      <dsp:nvSpPr>
        <dsp:cNvPr id="0" name=""/>
        <dsp:cNvSpPr/>
      </dsp:nvSpPr>
      <dsp:spPr>
        <a:xfrm>
          <a:off x="2164080" y="1166"/>
          <a:ext cx="8656320" cy="119598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957" tIns="303780" rIns="167957" bIns="3037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Be more aware of your online behavior.</a:t>
          </a:r>
        </a:p>
      </dsp:txBody>
      <dsp:txXfrm>
        <a:off x="2164080" y="1166"/>
        <a:ext cx="8656320" cy="1195982"/>
      </dsp:txXfrm>
    </dsp:sp>
    <dsp:sp modelId="{BC1C3AC9-4308-6349-B813-00410DEF142A}">
      <dsp:nvSpPr>
        <dsp:cNvPr id="0" name=""/>
        <dsp:cNvSpPr/>
      </dsp:nvSpPr>
      <dsp:spPr>
        <a:xfrm>
          <a:off x="0" y="1166"/>
          <a:ext cx="2164080" cy="11959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516" tIns="118136" rIns="114516" bIns="118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Be</a:t>
          </a:r>
        </a:p>
      </dsp:txBody>
      <dsp:txXfrm>
        <a:off x="0" y="1166"/>
        <a:ext cx="2164080" cy="1195982"/>
      </dsp:txXfrm>
    </dsp:sp>
    <dsp:sp modelId="{62FD6667-AEFB-FE41-9D2A-59423561DED2}">
      <dsp:nvSpPr>
        <dsp:cNvPr id="0" name=""/>
        <dsp:cNvSpPr/>
      </dsp:nvSpPr>
      <dsp:spPr>
        <a:xfrm>
          <a:off x="2164080" y="1268908"/>
          <a:ext cx="8656320" cy="1195982"/>
        </a:xfrm>
        <a:prstGeom prst="rect">
          <a:avLst/>
        </a:prstGeom>
        <a:solidFill>
          <a:schemeClr val="accent2">
            <a:tint val="40000"/>
            <a:alpha val="90000"/>
            <a:hueOff val="3367362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62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957" tIns="303780" rIns="167957" bIns="3037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Promote respectful and honest communication.</a:t>
          </a:r>
        </a:p>
      </dsp:txBody>
      <dsp:txXfrm>
        <a:off x="2164080" y="1268908"/>
        <a:ext cx="8656320" cy="1195982"/>
      </dsp:txXfrm>
    </dsp:sp>
    <dsp:sp modelId="{4B9A4612-67C3-A249-AE3F-9AA2F296BF72}">
      <dsp:nvSpPr>
        <dsp:cNvPr id="0" name=""/>
        <dsp:cNvSpPr/>
      </dsp:nvSpPr>
      <dsp:spPr>
        <a:xfrm>
          <a:off x="0" y="1268908"/>
          <a:ext cx="2164080" cy="1195982"/>
        </a:xfrm>
        <a:prstGeom prst="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516" tIns="118136" rIns="114516" bIns="118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Promote</a:t>
          </a:r>
        </a:p>
      </dsp:txBody>
      <dsp:txXfrm>
        <a:off x="0" y="1268908"/>
        <a:ext cx="2164080" cy="1195982"/>
      </dsp:txXfrm>
    </dsp:sp>
    <dsp:sp modelId="{6F86E8F8-CB5E-6444-BE52-9B3AF3827D1F}">
      <dsp:nvSpPr>
        <dsp:cNvPr id="0" name=""/>
        <dsp:cNvSpPr/>
      </dsp:nvSpPr>
      <dsp:spPr>
        <a:xfrm>
          <a:off x="2164080" y="2536649"/>
          <a:ext cx="8656320" cy="1195982"/>
        </a:xfrm>
        <a:prstGeom prst="rect">
          <a:avLst/>
        </a:prstGeom>
        <a:solidFill>
          <a:schemeClr val="accent2">
            <a:tint val="40000"/>
            <a:alpha val="90000"/>
            <a:hueOff val="6734724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24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957" tIns="303780" rIns="167957" bIns="3037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Use social media responsibly to improve discourse.</a:t>
          </a:r>
        </a:p>
      </dsp:txBody>
      <dsp:txXfrm>
        <a:off x="2164080" y="2536649"/>
        <a:ext cx="8656320" cy="1195982"/>
      </dsp:txXfrm>
    </dsp:sp>
    <dsp:sp modelId="{99E3ED2C-1F57-8A4B-9FCE-35E5031340EB}">
      <dsp:nvSpPr>
        <dsp:cNvPr id="0" name=""/>
        <dsp:cNvSpPr/>
      </dsp:nvSpPr>
      <dsp:spPr>
        <a:xfrm>
          <a:off x="0" y="2536649"/>
          <a:ext cx="2164080" cy="1195982"/>
        </a:xfrm>
        <a:prstGeom prst="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516" tIns="118136" rIns="114516" bIns="118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Use</a:t>
          </a:r>
        </a:p>
      </dsp:txBody>
      <dsp:txXfrm>
        <a:off x="0" y="2536649"/>
        <a:ext cx="2164080" cy="1195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9A62-461E-542F-F7B8-0ECAD63F1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32151-3CBB-5AB3-1ED3-2362AB99E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D814D-5587-8DFC-A113-6ADE0272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DC23-5914-9E4F-8A26-43D03CD4ED4C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2A43A-2C2E-7AB8-219C-B39B3F56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5BC0F-581F-49A1-F387-C20B2DAB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9A6-CBF7-D24A-B26E-EEBFA1D3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2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82CAC-F190-18E5-809A-29882E145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059BB-AACA-6A64-2B8B-7181B275D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8C19B-2BBE-4BD5-22E6-16F33D63B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DC23-5914-9E4F-8A26-43D03CD4ED4C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E477C-9E41-3FF1-263B-174F8CD0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051F0-7201-DA47-B8B5-17B2DE2C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9A6-CBF7-D24A-B26E-EEBFA1D3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1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4FC78B-EE62-E439-25F5-D95DEF5E5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19B96-5B85-75A5-48D1-9A4315792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28F7-0935-41EB-1111-B6F54D51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DC23-5914-9E4F-8A26-43D03CD4ED4C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3B0DE-073B-C4D1-6FA1-9E66AE5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CE62B-FF9C-FD85-F909-24E45A41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9A6-CBF7-D24A-B26E-EEBFA1D3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9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6C29-4236-A0F6-A21D-D6A3A823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3056D-6970-49C9-1E57-A66F368B8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EAC21-59DE-06BF-BF08-71651F58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DC23-5914-9E4F-8A26-43D03CD4ED4C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E4D0C-1230-DEF8-6054-009FC122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F45A0-3135-9867-0EA8-4E3B88CE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9A6-CBF7-D24A-B26E-EEBFA1D3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1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FFDF-6973-9810-4B16-D2E20A0D5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6B1DA-8337-8DBA-E61F-B2E827F95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0AB60-9A26-442F-50C1-A3B5E10E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DC23-5914-9E4F-8A26-43D03CD4ED4C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5D2E3-CEAB-2FF8-B4A4-9E1C7432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960F8-5BCA-531B-9CFC-C80A9AA03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9A6-CBF7-D24A-B26E-EEBFA1D3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4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B61B-80CB-47A8-2A30-B415D356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9F949-EC25-0F70-B7BC-DE8EB8C3C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B97E9-9C46-63EE-D969-0B382103C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6E6CF-7466-932E-B609-274BE3A9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DC23-5914-9E4F-8A26-43D03CD4ED4C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79EEA-8B08-01E4-D8FB-71BF66BA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AA0F6-63FA-C5C9-04D5-D9612AF14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9A6-CBF7-D24A-B26E-EEBFA1D3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6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28D70-C81D-ED2D-4B6C-84FD42D3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E75AE-E84D-C2E3-8525-A43C528FC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07BEE-B925-9608-A2F1-99F18DCE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0BD02-64D3-9A29-15C9-7A5E139EF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B79B78-C4A0-6597-C4EA-B62DA0B39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077E16-EE3A-9DA1-F6B2-B7153520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DC23-5914-9E4F-8A26-43D03CD4ED4C}" type="datetimeFigureOut">
              <a:rPr lang="en-US" smtClean="0"/>
              <a:t>4/20/26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23A561-B555-B40B-438C-BABB00C19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CDF49-57AE-F0C9-37E5-DAAED3EB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9A6-CBF7-D24A-B26E-EEBFA1D3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7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55F5-DB6C-AD77-5215-03536C918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9BDF59-0C3F-B0F8-A869-376F1410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DC23-5914-9E4F-8A26-43D03CD4ED4C}" type="datetimeFigureOut">
              <a:rPr lang="en-US" smtClean="0"/>
              <a:t>4/20/26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CE4C59-3BC7-45CB-6033-6CAAB39B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B0F6D-AF73-39BE-9076-A40E5B899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9A6-CBF7-D24A-B26E-EEBFA1D3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397F0-506D-B867-C0B6-373BE08C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DC23-5914-9E4F-8A26-43D03CD4ED4C}" type="datetimeFigureOut">
              <a:rPr lang="en-US" smtClean="0"/>
              <a:t>4/20/26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63C915-843C-DBA7-906C-E2C14B75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F5F92-7D0B-9FA0-C3A3-1178A892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9A6-CBF7-D24A-B26E-EEBFA1D3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1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C0425-9E9A-7FD6-72D9-F5986900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7909B-3EE5-32B9-12A0-71E1D15CC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E0A0A-9C44-DD5D-B994-40346FCE6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D6120-D97E-CD53-72E5-49525B09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DC23-5914-9E4F-8A26-43D03CD4ED4C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BAB0D-18B6-9217-9A9F-88D30CC3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E995B-8AC0-127F-931E-F983901D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9A6-CBF7-D24A-B26E-EEBFA1D3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2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E1E4C-A613-1B33-0D27-6E572920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A79003-A274-C1A7-E166-4F1E90797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CCDC4-BDF4-9DFD-EB5E-BEE7883A3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67C15-758E-7635-44D9-0CA85B6D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DC23-5914-9E4F-8A26-43D03CD4ED4C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31460-F473-C794-9B4D-11ADA0E9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743D6-2F16-E21F-B2E7-503D0E5A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9A6-CBF7-D24A-B26E-EEBFA1D3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B62DE8-E503-06A9-5414-D84BFEAC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ABDDC-D825-C8B4-E748-ED7D82493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9D3F2-D2E5-49BF-318B-8C3932AE4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59DC23-5914-9E4F-8A26-43D03CD4ED4C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7FCB6-5947-D068-CFC3-D3C1B0A85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D003E-ED52-C42B-B197-DE406E10C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0439A6-CBF7-D24A-B26E-EEBFA1D3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3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olorful carved figures of humans">
            <a:extLst>
              <a:ext uri="{FF2B5EF4-FFF2-40B4-BE49-F238E27FC236}">
                <a16:creationId xmlns:a16="http://schemas.microsoft.com/office/drawing/2014/main" id="{34527627-FC23-6F51-23C6-8B5ED73D1E3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1052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D852C0-19E8-2847-CDB9-8D85427CD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pPr fontAlgn="ctr"/>
            <a:r>
              <a:rPr lang="en-US" sz="3800" b="0" i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Social Media as a Discourse Community</a:t>
            </a:r>
            <a:br>
              <a:rPr lang="en-US" sz="3800" b="0" i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US" sz="3800" b="0" i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How social media shapes communication, debate, and ethics in modern society</a:t>
            </a:r>
            <a:br>
              <a:rPr lang="en-US" sz="3800" b="0" i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endParaRPr lang="en-US" sz="38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614F9-A425-9F9B-7C4C-D0D897936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By: Javier Roman Jr</a:t>
            </a:r>
          </a:p>
        </p:txBody>
      </p:sp>
    </p:spTree>
    <p:extLst>
      <p:ext uri="{BB962C8B-B14F-4D97-AF65-F5344CB8AC3E}">
        <p14:creationId xmlns:p14="http://schemas.microsoft.com/office/powerpoint/2010/main" val="2605582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C26F-FA60-1F17-4C2B-B0FB6F06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Importance of Ethical Participation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2F96879-6240-DBAA-4C22-9B35794937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1091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B077F7-86BB-F0BB-4002-F452AEE8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Ethical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DECBA-B67C-3D70-C74E-79CF17BB4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1800" b="0" i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Misinformation spreads quickly.</a:t>
            </a:r>
          </a:p>
          <a:p>
            <a:r>
              <a:rPr lang="en-US" sz="1800" b="0" i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Cyberbullying and toxic behavior.</a:t>
            </a:r>
          </a:p>
          <a:p>
            <a:r>
              <a:rPr lang="en-US" sz="1800" b="0" i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Lack of accountability for harmful content.</a:t>
            </a:r>
          </a:p>
          <a:p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2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758D0-60E4-6980-E579-77C137136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en-US" sz="4000"/>
              <a:t>Main Argument </a:t>
            </a:r>
          </a:p>
        </p:txBody>
      </p:sp>
      <p:pic>
        <p:nvPicPr>
          <p:cNvPr id="5" name="Picture 4" descr="Drawings on colorful paper">
            <a:extLst>
              <a:ext uri="{FF2B5EF4-FFF2-40B4-BE49-F238E27FC236}">
                <a16:creationId xmlns:a16="http://schemas.microsoft.com/office/drawing/2014/main" id="{B1DC4FE4-40F6-5B44-883C-CC2CB13C71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205" r="30461" b="-2"/>
          <a:stretch>
            <a:fillRect/>
          </a:stretch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9E62B-0966-701A-E0E8-81A1898C2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r>
              <a:rPr lang="en-US" sz="2000" b="0" i="0">
                <a:effectLst/>
                <a:latin typeface="Calibri" panose="020F0502020204030204" pitchFamily="34" charset="0"/>
              </a:rPr>
              <a:t>Social media transforms communication into performance.</a:t>
            </a:r>
          </a:p>
          <a:p>
            <a:r>
              <a:rPr lang="en-US" sz="2000" b="0" i="0">
                <a:effectLst/>
                <a:latin typeface="Calibri" panose="020F0502020204030204" pitchFamily="34" charset="0"/>
              </a:rPr>
              <a:t>It shapes opinions and public discourse.</a:t>
            </a:r>
          </a:p>
          <a:p>
            <a:r>
              <a:rPr lang="en-US" sz="2000" b="0" i="0">
                <a:effectLst/>
                <a:latin typeface="Calibri" panose="020F0502020204030204" pitchFamily="34" charset="0"/>
              </a:rPr>
              <a:t>Users must be mindful of how they participate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2938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C8A84-6421-8EA3-E657-EB2A60FC5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/>
              <a:t>Call to action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8E68CD-1343-CCCF-B334-26838F095A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860045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1744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95978B-3837-92BF-57D6-79EF69A0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Intro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0981FA66-0331-97D8-053A-B0E9D0154A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38466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762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ED000F-D6C5-7870-8139-5447F8B48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sz="41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What is a Discourse Community?</a:t>
            </a:r>
            <a:endParaRPr lang="en-US" sz="41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E12E36-E17A-89A3-2C29-A658285BA7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823547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186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5BCB941-8B2D-C691-AD4A-F6E8ED55B4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142C4D-29A6-B763-8182-D7A5AECFA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Popular platform </a:t>
            </a:r>
            <a:endParaRPr lang="en-US" dirty="0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0A54057F-6D67-8F40-14E8-E5B4F7317F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7561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580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1C584-C8A7-1E58-BF17-7F1A6CEF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3700"/>
              <a:t>How Social Media Shapes Communication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BB37B-690C-4742-AF5A-CAC0C4A83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 b="0" i="0">
                <a:effectLst/>
                <a:latin typeface="Calibri" panose="020F0502020204030204" pitchFamily="34" charset="0"/>
              </a:rPr>
              <a:t>Encourages short, quick responses.</a:t>
            </a:r>
          </a:p>
          <a:p>
            <a:r>
              <a:rPr lang="en-US" sz="2000" b="0" i="0">
                <a:effectLst/>
                <a:latin typeface="Calibri" panose="020F0502020204030204" pitchFamily="34" charset="0"/>
              </a:rPr>
              <a:t>Relies on visuals, trends, and hashtags.</a:t>
            </a:r>
          </a:p>
          <a:p>
            <a:r>
              <a:rPr lang="en-US" sz="2000" b="0" i="0">
                <a:effectLst/>
                <a:latin typeface="Calibri" panose="020F0502020204030204" pitchFamily="34" charset="0"/>
              </a:rPr>
              <a:t>Communication becomes more public and performance-based.</a:t>
            </a:r>
          </a:p>
          <a:p>
            <a:endParaRPr lang="en-US" sz="2000"/>
          </a:p>
        </p:txBody>
      </p:sp>
      <p:pic>
        <p:nvPicPr>
          <p:cNvPr id="5" name="Picture 4" descr="Hand placing stars">
            <a:extLst>
              <a:ext uri="{FF2B5EF4-FFF2-40B4-BE49-F238E27FC236}">
                <a16:creationId xmlns:a16="http://schemas.microsoft.com/office/drawing/2014/main" id="{11AC3950-4EEF-DFBA-AAFE-97661A834F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888" r="7711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4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73161F-F8BF-A803-43CD-C7578323E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Role of Algorithms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49A59F-CC58-F81C-D827-03A1C227C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548887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866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BA47C-7E31-9378-3C63-FC4DF15DA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Impact on Young Adults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2C37C-1D0B-EE1E-A359-E7A73C802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2000" b="0" i="0">
                <a:effectLst/>
                <a:latin typeface="Calibri" panose="020F0502020204030204" pitchFamily="34" charset="0"/>
              </a:rPr>
              <a:t>Young adults grew up with smartphones.</a:t>
            </a:r>
          </a:p>
          <a:p>
            <a:r>
              <a:rPr lang="en-US" sz="2000" b="0" i="0">
                <a:effectLst/>
                <a:latin typeface="Calibri" panose="020F0502020204030204" pitchFamily="34" charset="0"/>
              </a:rPr>
              <a:t>They are more comfortable expressing opinions online.</a:t>
            </a:r>
          </a:p>
          <a:p>
            <a:r>
              <a:rPr lang="en-US" sz="2000" b="0" i="0">
                <a:effectLst/>
                <a:latin typeface="Calibri" panose="020F0502020204030204" pitchFamily="34" charset="0"/>
              </a:rPr>
              <a:t>Communication styles are faster and more reactive</a:t>
            </a:r>
          </a:p>
          <a:p>
            <a:endParaRPr lang="en-US" sz="2000"/>
          </a:p>
        </p:txBody>
      </p:sp>
      <p:pic>
        <p:nvPicPr>
          <p:cNvPr id="5" name="Picture 4" descr="Mobile device with apps">
            <a:extLst>
              <a:ext uri="{FF2B5EF4-FFF2-40B4-BE49-F238E27FC236}">
                <a16:creationId xmlns:a16="http://schemas.microsoft.com/office/drawing/2014/main" id="{59794389-E439-741B-7B06-0766D1098C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945" r="8372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390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32AF1-1E3D-B47A-9679-501F4643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Examples of Social Media Algorithms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B5347B-1BF8-FF9A-D7FC-13CCB7284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448773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408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F352D-56C5-DA6A-13AF-67F02C84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b="0" i="0" u="none" strike="noStrike">
                <a:effectLst/>
                <a:latin typeface="Calibri" panose="020F0502020204030204" pitchFamily="34" charset="0"/>
              </a:rPr>
              <a:t>Shift from Discussion to Performance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17C7C-65DA-A5B2-0111-6EE6938B6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b="0" i="0">
                <a:effectLst/>
                <a:latin typeface="Calibri" panose="020F0502020204030204" pitchFamily="34" charset="0"/>
              </a:rPr>
              <a:t>People often post to gain likes and attention.</a:t>
            </a:r>
          </a:p>
          <a:p>
            <a:r>
              <a:rPr lang="en-US" b="0" i="0">
                <a:effectLst/>
                <a:latin typeface="Calibri" panose="020F0502020204030204" pitchFamily="34" charset="0"/>
              </a:rPr>
              <a:t>Conversations become about visibility.</a:t>
            </a:r>
          </a:p>
          <a:p>
            <a:r>
              <a:rPr lang="en-US" b="0" i="0">
                <a:effectLst/>
                <a:latin typeface="Calibri" panose="020F0502020204030204" pitchFamily="34" charset="0"/>
              </a:rPr>
              <a:t>Authenticity can be lost.</a:t>
            </a:r>
          </a:p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13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Macintosh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Social Media as a Discourse Community How social media shapes communication, debate, and ethics in modern society </vt:lpstr>
      <vt:lpstr>Intro</vt:lpstr>
      <vt:lpstr>What is a Discourse Community?</vt:lpstr>
      <vt:lpstr>Popular platform </vt:lpstr>
      <vt:lpstr>How Social Media Shapes Communication </vt:lpstr>
      <vt:lpstr>Role of Algorithms </vt:lpstr>
      <vt:lpstr>Impact on Young Adults</vt:lpstr>
      <vt:lpstr>Examples of Social Media Algorithms </vt:lpstr>
      <vt:lpstr>Shift from Discussion to Performance</vt:lpstr>
      <vt:lpstr>Importance of Ethical Participation</vt:lpstr>
      <vt:lpstr>Ethical Concerns</vt:lpstr>
      <vt:lpstr>Main Argument </vt:lpstr>
      <vt:lpstr>Call to action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as a Discourse Community How social media shapes communication, debate, and ethics in modern society </dc:title>
  <dc:creator>Javier Roman</dc:creator>
  <cp:lastModifiedBy>Jim Dunagan</cp:lastModifiedBy>
  <cp:revision>2</cp:revision>
  <dcterms:created xsi:type="dcterms:W3CDTF">2026-04-20T14:56:25Z</dcterms:created>
  <dcterms:modified xsi:type="dcterms:W3CDTF">2026-04-20T15:40:03Z</dcterms:modified>
</cp:coreProperties>
</file>