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22B96-904A-EC7F-1477-1916B840B619}" v="123" dt="2026-04-16T23:09:34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174819"/>
            <a:ext cx="4826795" cy="2858363"/>
          </a:xfrm>
        </p:spPr>
        <p:txBody>
          <a:bodyPr>
            <a:normAutofit/>
          </a:bodyPr>
          <a:lstStyle/>
          <a:p>
            <a:pPr algn="l"/>
            <a:r>
              <a:rPr lang="en-US" sz="6700">
                <a:solidFill>
                  <a:schemeClr val="bg1"/>
                </a:solidFill>
              </a:rPr>
              <a:t>Why Dogs are better than Cats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24" y="4414180"/>
            <a:ext cx="4830283" cy="159450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By Brett Spallina</a:t>
            </a:r>
          </a:p>
        </p:txBody>
      </p:sp>
      <p:pic>
        <p:nvPicPr>
          <p:cNvPr id="4" name="Picture 3" descr="6 Reasons Why Dogs Are Better Than Cats ...">
            <a:extLst>
              <a:ext uri="{FF2B5EF4-FFF2-40B4-BE49-F238E27FC236}">
                <a16:creationId xmlns:a16="http://schemas.microsoft.com/office/drawing/2014/main" id="{C41C355D-F146-B9D8-B170-83C8F618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84" r="16649" b="2"/>
          <a:stretch>
            <a:fillRect/>
          </a:stretch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14,353 Guy Walking Dog Royalty-Free Images, Stock Photos &amp; Pictures |  Shutterstock">
            <a:extLst>
              <a:ext uri="{FF2B5EF4-FFF2-40B4-BE49-F238E27FC236}">
                <a16:creationId xmlns:a16="http://schemas.microsoft.com/office/drawing/2014/main" id="{43A6330A-62B1-05E4-45AB-07BBA066E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8267" b="-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4D50E-C1E0-3F6F-16DF-22F38C3C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>
                <a:solidFill>
                  <a:schemeClr val="bg1"/>
                </a:solidFill>
              </a:rPr>
              <a:t>Reason #1: Dogs Provide an active lifestyle and protection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97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wo dogs standing on a rug&#10;&#10;AI-generated content may be incorrect.">
            <a:extLst>
              <a:ext uri="{FF2B5EF4-FFF2-40B4-BE49-F238E27FC236}">
                <a16:creationId xmlns:a16="http://schemas.microsoft.com/office/drawing/2014/main" id="{48656487-4437-3E13-B753-2A290B426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24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0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76186-BCCA-A748-E34F-17DC56E4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Reason #2: Easy to train 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17D8DB-8F43-E537-7C51-D10381DE5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4" name="Content Placeholder 3" descr="Stress Less, Embrace the Basics of Dog Training | True Care Veterinary  Hospital">
            <a:extLst>
              <a:ext uri="{FF2B5EF4-FFF2-40B4-BE49-F238E27FC236}">
                <a16:creationId xmlns:a16="http://schemas.microsoft.com/office/drawing/2014/main" id="{DDD3C1A3-D739-AF09-1AB7-FA2DD92E54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42" r="21905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49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3EF44-630B-D336-A25A-5DC006DDD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Reason #3: Far more emotional  than cats</a:t>
            </a:r>
          </a:p>
        </p:txBody>
      </p:sp>
      <p:pic>
        <p:nvPicPr>
          <p:cNvPr id="4" name="Content Placeholder 3" descr="emotional reunions with their dogs">
            <a:extLst>
              <a:ext uri="{FF2B5EF4-FFF2-40B4-BE49-F238E27FC236}">
                <a16:creationId xmlns:a16="http://schemas.microsoft.com/office/drawing/2014/main" id="{26748291-DDBF-C305-8536-D0E2568935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89" r="11116"/>
          <a:stretch>
            <a:fillRect/>
          </a:stretch>
        </p:blipFill>
        <p:spPr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63E9D3-D803-234A-669A-582E7610A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2B051-6949-BF53-3326-FD449D3D9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Reason #4 Dogs are man's best friend 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og Training Seminars ...">
            <a:extLst>
              <a:ext uri="{FF2B5EF4-FFF2-40B4-BE49-F238E27FC236}">
                <a16:creationId xmlns:a16="http://schemas.microsoft.com/office/drawing/2014/main" id="{F149B548-6237-20FA-D8B9-01BA09766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440"/>
          <a:stretch>
            <a:fillRect/>
          </a:stretch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5657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E85A8-0BC6-D7B1-5A10-F8557162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Thank You</a:t>
            </a:r>
          </a:p>
        </p:txBody>
      </p:sp>
      <p:pic>
        <p:nvPicPr>
          <p:cNvPr id="4" name="Content Placeholder 3" descr="In Home Dog Training | Triumphant ...">
            <a:extLst>
              <a:ext uri="{FF2B5EF4-FFF2-40B4-BE49-F238E27FC236}">
                <a16:creationId xmlns:a16="http://schemas.microsoft.com/office/drawing/2014/main" id="{F71F894F-8592-796C-B47D-9F817B4FD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9" r="1" b="1"/>
          <a:stretch>
            <a:fillRect/>
          </a:stretch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26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Why Dogs are better than Cats</vt:lpstr>
      <vt:lpstr>Reason #1: Dogs Provide an active lifestyle and protection </vt:lpstr>
      <vt:lpstr>PowerPoint Presentation</vt:lpstr>
      <vt:lpstr>Reason #2: Easy to train </vt:lpstr>
      <vt:lpstr>Reason #3: Far more emotional  than cats</vt:lpstr>
      <vt:lpstr>Reason #4 Dogs are man's best friend 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James Dunagan</cp:lastModifiedBy>
  <cp:revision>63</cp:revision>
  <dcterms:created xsi:type="dcterms:W3CDTF">2026-04-16T19:44:04Z</dcterms:created>
  <dcterms:modified xsi:type="dcterms:W3CDTF">2026-04-20T13:05:48Z</dcterms:modified>
</cp:coreProperties>
</file>