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3686B-42BF-542D-1B05-7EA1D8D2B79D}" v="40" dt="2025-09-29T14:54:33.537"/>
    <p1510:client id="{F4A15BB4-3ABF-3700-B259-C32625629ED8}" v="814" dt="2025-09-29T04:50:22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1076960"/>
            <a:ext cx="3739743" cy="281432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000">
                <a:latin typeface="Georgia Pro"/>
                <a:ea typeface="Calibri"/>
                <a:cs typeface="Calibri"/>
              </a:rPr>
              <a:t>Pink Floyd's </a:t>
            </a:r>
            <a:r>
              <a:rPr lang="en-US" sz="5000" i="1">
                <a:latin typeface="Georgia Pro"/>
                <a:ea typeface="Calibri"/>
                <a:cs typeface="Calibri"/>
              </a:rPr>
              <a:t>Wish You Were Here </a:t>
            </a:r>
            <a:r>
              <a:rPr lang="en-US" sz="5000">
                <a:latin typeface="Georgia Pro"/>
                <a:ea typeface="Calibri"/>
                <a:cs typeface="Calibri"/>
              </a:rPr>
              <a:t>turns 50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833621" cy="20908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US" dirty="0">
                <a:latin typeface="Georgia Pro"/>
              </a:rPr>
              <a:t>The band's 9th studio album</a:t>
            </a:r>
          </a:p>
          <a:p>
            <a:pPr marL="342900" indent="-342900" algn="l">
              <a:buChar char="•"/>
            </a:pPr>
            <a:r>
              <a:rPr lang="en-US" dirty="0">
                <a:latin typeface="Georgia Pro"/>
              </a:rPr>
              <a:t>Released in 1975</a:t>
            </a:r>
          </a:p>
          <a:p>
            <a:pPr marL="342900" indent="-342900" algn="l">
              <a:buChar char="•"/>
            </a:pPr>
            <a:r>
              <a:rPr lang="en-US" dirty="0">
                <a:latin typeface="Georgia Pro"/>
              </a:rPr>
              <a:t>Progressive rock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men shaking hands in a street&#10;&#10;AI-generated content may be incorrect.">
            <a:extLst>
              <a:ext uri="{FF2B5EF4-FFF2-40B4-BE49-F238E27FC236}">
                <a16:creationId xmlns:a16="http://schemas.microsoft.com/office/drawing/2014/main" id="{38E68F5B-F704-B3AE-8590-C1DFEE0F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2667A-F729-1680-CE3B-9A44A7AE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dirty="0">
                <a:latin typeface="Georgia Pro"/>
              </a:rPr>
              <a:t>Track Listing:</a:t>
            </a:r>
          </a:p>
        </p:txBody>
      </p:sp>
      <p:pic>
        <p:nvPicPr>
          <p:cNvPr id="4" name="Picture 3" descr="A person in a suit and hat holding a suitcase&#10;&#10;AI-generated content may be incorrect.">
            <a:extLst>
              <a:ext uri="{FF2B5EF4-FFF2-40B4-BE49-F238E27FC236}">
                <a16:creationId xmlns:a16="http://schemas.microsoft.com/office/drawing/2014/main" id="{F61A0999-CA71-E2DD-CD98-CF8B19EB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" r="-2" b="-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1ADB-C9F0-5CFF-7417-7EB1640B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799" y="2413239"/>
            <a:ext cx="5718795" cy="46456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Georgia Pro"/>
              </a:rPr>
              <a:t>Shine On You Crazy Diamond, Pts. 1-5</a:t>
            </a:r>
          </a:p>
          <a:p>
            <a:pPr marL="514350" indent="-514350">
              <a:buAutoNum type="arabicPeriod"/>
            </a:pPr>
            <a:r>
              <a:rPr lang="en-US" dirty="0">
                <a:latin typeface="Georgia Pro"/>
              </a:rPr>
              <a:t>Welcome to the Machine</a:t>
            </a:r>
          </a:p>
          <a:p>
            <a:pPr marL="514350" indent="-514350">
              <a:buAutoNum type="arabicPeriod"/>
            </a:pPr>
            <a:r>
              <a:rPr lang="en-US" dirty="0">
                <a:latin typeface="Georgia Pro"/>
              </a:rPr>
              <a:t>Have a Cigar</a:t>
            </a:r>
          </a:p>
          <a:p>
            <a:pPr marL="514350" indent="-514350">
              <a:buAutoNum type="arabicPeriod"/>
            </a:pPr>
            <a:r>
              <a:rPr lang="en-US" dirty="0">
                <a:latin typeface="Georgia Pro"/>
              </a:rPr>
              <a:t>Wish You Were Here</a:t>
            </a:r>
          </a:p>
          <a:p>
            <a:pPr marL="514350" indent="-514350">
              <a:buAutoNum type="arabicPeriod"/>
            </a:pPr>
            <a:r>
              <a:rPr lang="en-US" dirty="0">
                <a:latin typeface="Georgia Pro"/>
              </a:rPr>
              <a:t>Shine On You Crazy Diamond, Pts. 6-9</a:t>
            </a:r>
          </a:p>
        </p:txBody>
      </p:sp>
    </p:spTree>
    <p:extLst>
      <p:ext uri="{BB962C8B-B14F-4D97-AF65-F5344CB8AC3E}">
        <p14:creationId xmlns:p14="http://schemas.microsoft.com/office/powerpoint/2010/main" val="426192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072A5-02E3-A685-A9F4-93448471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12" y="1194364"/>
            <a:ext cx="2752398" cy="10463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 Pro"/>
              </a:rPr>
              <a:t>Tribute to Syd Barrett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8A4E-38DE-6E40-4723-E8C3B2C8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" y="2938040"/>
            <a:ext cx="5077288" cy="39198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Georgia Pro"/>
                <a:ea typeface="Calibri"/>
                <a:cs typeface="Calibri"/>
              </a:rPr>
              <a:t>"</a:t>
            </a:r>
            <a:r>
              <a:rPr lang="en-US" sz="2400" b="1" i="1" dirty="0">
                <a:latin typeface="Georgia Pro"/>
                <a:ea typeface="Calibri"/>
                <a:cs typeface="Calibri"/>
              </a:rPr>
              <a:t>S</a:t>
            </a:r>
            <a:r>
              <a:rPr lang="en-US" sz="2400" dirty="0">
                <a:latin typeface="Georgia Pro"/>
                <a:ea typeface="Calibri"/>
                <a:cs typeface="Calibri"/>
              </a:rPr>
              <a:t>hine On </a:t>
            </a:r>
            <a:r>
              <a:rPr lang="en-US" sz="2400" b="1" i="1" dirty="0">
                <a:latin typeface="Georgia Pro"/>
                <a:ea typeface="Calibri"/>
                <a:cs typeface="Calibri"/>
              </a:rPr>
              <a:t>Y</a:t>
            </a:r>
            <a:r>
              <a:rPr lang="en-US" sz="2400" dirty="0">
                <a:latin typeface="Georgia Pro"/>
                <a:ea typeface="Calibri"/>
                <a:cs typeface="Calibri"/>
              </a:rPr>
              <a:t>ou Crazy </a:t>
            </a:r>
            <a:r>
              <a:rPr lang="en-US" sz="2400" b="1" i="1" dirty="0">
                <a:latin typeface="Georgia Pro"/>
                <a:ea typeface="Calibri"/>
                <a:cs typeface="Calibri"/>
              </a:rPr>
              <a:t>D</a:t>
            </a:r>
            <a:r>
              <a:rPr lang="en-US" sz="2400" dirty="0">
                <a:latin typeface="Georgia Pro"/>
                <a:ea typeface="Calibri"/>
                <a:cs typeface="Calibri"/>
              </a:rPr>
              <a:t>iamond" and "Wish You Were Here" are tributes to the band's original vocalist</a:t>
            </a:r>
          </a:p>
          <a:p>
            <a:r>
              <a:rPr lang="en-US" sz="2400" dirty="0">
                <a:latin typeface="Georgia Pro"/>
                <a:ea typeface="Calibri"/>
                <a:cs typeface="Calibri"/>
              </a:rPr>
              <a:t>Contributed to first two albums</a:t>
            </a:r>
          </a:p>
          <a:p>
            <a:r>
              <a:rPr lang="en-US" sz="2400" dirty="0">
                <a:latin typeface="Georgia Pro"/>
                <a:ea typeface="Calibri"/>
                <a:cs typeface="Calibri"/>
              </a:rPr>
              <a:t>Left in 1968</a:t>
            </a:r>
          </a:p>
          <a:p>
            <a:r>
              <a:rPr lang="en-US" sz="2400" dirty="0">
                <a:latin typeface="Georgia Pro"/>
                <a:ea typeface="Calibri"/>
                <a:cs typeface="Calibri"/>
              </a:rPr>
              <a:t>LSD abuse</a:t>
            </a:r>
          </a:p>
        </p:txBody>
      </p:sp>
      <p:pic>
        <p:nvPicPr>
          <p:cNvPr id="4" name="Picture 3" descr="A person playing a guitar&#10;&#10;AI-generated content may be incorrect.">
            <a:extLst>
              <a:ext uri="{FF2B5EF4-FFF2-40B4-BE49-F238E27FC236}">
                <a16:creationId xmlns:a16="http://schemas.microsoft.com/office/drawing/2014/main" id="{77FAF12A-AC75-D5AA-A260-0C5DF89F40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9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966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8F3A1-EBF9-938B-64BA-95200A28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  <a:ea typeface="Calibri"/>
                <a:cs typeface="Calibri"/>
              </a:rPr>
              <a:t>Barrett's Visit</a:t>
            </a:r>
          </a:p>
        </p:txBody>
      </p:sp>
      <p:pic>
        <p:nvPicPr>
          <p:cNvPr id="5" name="Picture 4" descr="A person in a white shirt&#10;&#10;AI-generated content may be incorrect.">
            <a:extLst>
              <a:ext uri="{FF2B5EF4-FFF2-40B4-BE49-F238E27FC236}">
                <a16:creationId xmlns:a16="http://schemas.microsoft.com/office/drawing/2014/main" id="{B200B068-01CA-9EEF-D46D-8E1B9DF5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54" r="28637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4144-693F-A463-2506-683348303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699" y="2147357"/>
            <a:ext cx="3855155" cy="4101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Syd Barrett unexpectedly visited the studio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Visibly larger with shaved head and eyebrows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Unrecognizable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Roger Waters brought to tears</a:t>
            </a:r>
          </a:p>
        </p:txBody>
      </p:sp>
      <p:pic>
        <p:nvPicPr>
          <p:cNvPr id="4" name="Picture 3" descr="A person with curly hair&#10;&#10;AI-generated content may be incorrect.">
            <a:extLst>
              <a:ext uri="{FF2B5EF4-FFF2-40B4-BE49-F238E27FC236}">
                <a16:creationId xmlns:a16="http://schemas.microsoft.com/office/drawing/2014/main" id="{2B3EDAA6-26F2-9B77-6A0C-E737FC8D4D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75" r="32173" b="-1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823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2F431-32FE-111C-C04B-413A42E3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8" y="609600"/>
            <a:ext cx="4329455" cy="1714660"/>
          </a:xfrm>
        </p:spPr>
        <p:txBody>
          <a:bodyPr>
            <a:normAutofit/>
          </a:bodyPr>
          <a:lstStyle/>
          <a:p>
            <a:r>
              <a:rPr lang="en-US" sz="3700">
                <a:latin typeface="Georgia Pro"/>
                <a:ea typeface="Calibri"/>
                <a:cs typeface="Calibri"/>
              </a:rPr>
              <a:t>Critique of the Music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F2E9A-02B3-B2B4-6E6B-8DED87104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56" y="2611790"/>
            <a:ext cx="3960252" cy="36489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Georgia Pro"/>
                <a:ea typeface="Calibri"/>
                <a:cs typeface="Calibri"/>
              </a:rPr>
              <a:t>"Welcome to the Machine" and "Have a Cigar"</a:t>
            </a:r>
          </a:p>
          <a:p>
            <a:r>
              <a:rPr lang="en-US" sz="2400" dirty="0">
                <a:latin typeface="Georgia Pro"/>
                <a:ea typeface="Calibri"/>
                <a:cs typeface="Calibri"/>
              </a:rPr>
              <a:t>Greed and corruption of the industry</a:t>
            </a:r>
          </a:p>
          <a:p>
            <a:r>
              <a:rPr lang="en-US" sz="2400" dirty="0">
                <a:latin typeface="Georgia Pro"/>
                <a:ea typeface="Calibri"/>
                <a:cs typeface="Calibri"/>
              </a:rPr>
              <a:t>Folk musician Roy Harper sings "Have a Cigar"</a:t>
            </a:r>
          </a:p>
          <a:p>
            <a:endParaRPr lang="en-US" sz="2000">
              <a:latin typeface="Georgia Pro"/>
              <a:ea typeface="Calibri"/>
              <a:cs typeface="Calibri"/>
            </a:endParaRPr>
          </a:p>
        </p:txBody>
      </p:sp>
      <p:pic>
        <p:nvPicPr>
          <p:cNvPr id="4" name="Picture 3" descr="A group of men smiling and playing guitar&#10;&#10;AI-generated content may be incorrect.">
            <a:extLst>
              <a:ext uri="{FF2B5EF4-FFF2-40B4-BE49-F238E27FC236}">
                <a16:creationId xmlns:a16="http://schemas.microsoft.com/office/drawing/2014/main" id="{53BC1A91-FEF7-3DE7-D93D-C3A1E0CE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08" r="9646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920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FEB4D-ED3E-46E6-37A8-FB28AEC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Georgia Pro"/>
              </a:rPr>
              <a:t>Album Artwork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01E3-C2B5-C843-9265-25F9C3313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15" y="2807208"/>
            <a:ext cx="330638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Georgia Pro"/>
              </a:rPr>
              <a:t>Iconic cover shot in Warner Bros. lot</a:t>
            </a:r>
          </a:p>
          <a:p>
            <a:r>
              <a:rPr lang="en-US" sz="2200" dirty="0">
                <a:latin typeface="Georgia Pro"/>
              </a:rPr>
              <a:t>Burbank, California</a:t>
            </a:r>
          </a:p>
          <a:p>
            <a:r>
              <a:rPr lang="en-US" sz="2200" dirty="0">
                <a:latin typeface="Georgia Pro"/>
              </a:rPr>
              <a:t>Metro Boomin's </a:t>
            </a:r>
            <a:r>
              <a:rPr lang="en-US" sz="2200" i="1" dirty="0">
                <a:latin typeface="Georgia Pro"/>
              </a:rPr>
              <a:t>HEROES &amp; VILLAINS</a:t>
            </a:r>
          </a:p>
          <a:p>
            <a:endParaRPr lang="en-US" sz="2200" i="1">
              <a:latin typeface="Georgia Pro"/>
            </a:endParaRPr>
          </a:p>
        </p:txBody>
      </p:sp>
      <p:pic>
        <p:nvPicPr>
          <p:cNvPr id="7" name="Picture 6" descr="A book with a picture of two men shaking hands&#10;&#10;AI-generated content may be incorrect.">
            <a:extLst>
              <a:ext uri="{FF2B5EF4-FFF2-40B4-BE49-F238E27FC236}">
                <a16:creationId xmlns:a16="http://schemas.microsoft.com/office/drawing/2014/main" id="{A460C2CF-E249-80DE-AE3E-4D047DF8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8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running away from another person&#10;&#10;AI-generated content may be incorrect.">
            <a:extLst>
              <a:ext uri="{FF2B5EF4-FFF2-40B4-BE49-F238E27FC236}">
                <a16:creationId xmlns:a16="http://schemas.microsoft.com/office/drawing/2014/main" id="{AA1ED1FF-2228-648C-2C88-94B5C16EA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620" y="643467"/>
            <a:ext cx="4359359" cy="5571066"/>
          </a:xfrm>
          <a:prstGeom prst="rect">
            <a:avLst/>
          </a:prstGeom>
        </p:spPr>
      </p:pic>
      <p:pic>
        <p:nvPicPr>
          <p:cNvPr id="5" name="Picture 4" descr="A group of people firing an object&#10;&#10;AI-generated content may be incorrect.">
            <a:extLst>
              <a:ext uri="{FF2B5EF4-FFF2-40B4-BE49-F238E27FC236}">
                <a16:creationId xmlns:a16="http://schemas.microsoft.com/office/drawing/2014/main" id="{6FD19AA7-E9C1-F2CA-AA22-45568BD9B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783166"/>
            <a:ext cx="5291667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9C4AF-57E2-E23D-F346-993CD347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36" y="1055178"/>
            <a:ext cx="4598468" cy="1322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50th Anniversary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ACE3-E72D-822E-BB80-03E9238A9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68" y="2580509"/>
            <a:ext cx="3753876" cy="3673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Vinyl's black plastic wrap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Text-only descriptions for album artwork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Anniversary edition: demos, alternate takes, live tracks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E7C98-CA9E-369E-3959-B64EEFA8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183" r="3" b="20982"/>
          <a:stretch>
            <a:fillRect/>
          </a:stretch>
        </p:blipFill>
        <p:spPr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5" name="Picture 4" descr="A screenshot of a music album&#10;&#10;AI-generated content may be incorrect.">
            <a:extLst>
              <a:ext uri="{FF2B5EF4-FFF2-40B4-BE49-F238E27FC236}">
                <a16:creationId xmlns:a16="http://schemas.microsoft.com/office/drawing/2014/main" id="{382D9F00-41FC-E3E5-C67B-0960062C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" r="-1" b="-1"/>
          <a:stretch>
            <a:fillRect/>
          </a:stretch>
        </p:blipFill>
        <p:spPr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793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178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Georgia Pro</vt:lpstr>
      <vt:lpstr>office theme</vt:lpstr>
      <vt:lpstr>Pink Floyd's Wish You Were Here turns 50</vt:lpstr>
      <vt:lpstr>Track Listing:</vt:lpstr>
      <vt:lpstr>Tribute to Syd Barrett</vt:lpstr>
      <vt:lpstr>Barrett's Visit</vt:lpstr>
      <vt:lpstr>Critique of the Music Industry</vt:lpstr>
      <vt:lpstr>Album Artwork</vt:lpstr>
      <vt:lpstr>PowerPoint Presentation</vt:lpstr>
      <vt:lpstr>50th Anniversary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Jim Dunagan</cp:lastModifiedBy>
  <cp:revision>234</cp:revision>
  <dcterms:created xsi:type="dcterms:W3CDTF">2025-09-29T04:10:36Z</dcterms:created>
  <dcterms:modified xsi:type="dcterms:W3CDTF">2026-03-18T17:39:22Z</dcterms:modified>
</cp:coreProperties>
</file>