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F416535-2CE3-B3C1-401B-55110B6A4852}" v="982" dt="2025-12-08T16:44:57.1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9" autoAdjust="0"/>
    <p:restoredTop sz="94660"/>
  </p:normalViewPr>
  <p:slideViewPr>
    <p:cSldViewPr snapToGrid="0">
      <p:cViewPr varScale="1">
        <p:scale>
          <a:sx n="127" d="100"/>
          <a:sy n="127" d="100"/>
        </p:scale>
        <p:origin x="25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12/8/25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12/8/25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12/8/25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12/8/25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Stanley Kubrick | Biography, Movies, &amp; Awards | Britannica">
            <a:extLst>
              <a:ext uri="{FF2B5EF4-FFF2-40B4-BE49-F238E27FC236}">
                <a16:creationId xmlns:a16="http://schemas.microsoft.com/office/drawing/2014/main" id="{A40C0685-8646-0E1D-0AD7-D335AE7D415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884" r="-1" b="-1"/>
          <a:stretch>
            <a:fillRect/>
          </a:stretch>
        </p:blipFill>
        <p:spPr>
          <a:xfrm>
            <a:off x="2522358" y="10"/>
            <a:ext cx="9669642" cy="685799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2228" y="743447"/>
            <a:ext cx="3973385" cy="3692028"/>
          </a:xfrm>
          <a:noFill/>
        </p:spPr>
        <p:txBody>
          <a:bodyPr>
            <a:normAutofit/>
          </a:bodyPr>
          <a:lstStyle/>
          <a:p>
            <a:pPr algn="l"/>
            <a:r>
              <a:rPr lang="en-US" sz="5200">
                <a:latin typeface="Georgia Pro"/>
              </a:rPr>
              <a:t>Why Stanley Kubrick is the Greatest Director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52229" y="4629234"/>
            <a:ext cx="3973386" cy="1485319"/>
          </a:xfrm>
          <a:noFill/>
        </p:spPr>
        <p:txBody>
          <a:bodyPr vert="horz" lIns="91440" tIns="45720" rIns="91440" bIns="45720" rtlCol="0">
            <a:normAutofit/>
          </a:bodyPr>
          <a:lstStyle/>
          <a:p>
            <a:pPr algn="l"/>
            <a:r>
              <a:rPr lang="en-US" dirty="0">
                <a:latin typeface="Georgia Pro"/>
              </a:rPr>
              <a:t>By Joel </a:t>
            </a:r>
            <a:r>
              <a:rPr lang="en-US" dirty="0" err="1">
                <a:latin typeface="Georgia Pro"/>
              </a:rPr>
              <a:t>Pelachik</a:t>
            </a:r>
            <a:endParaRPr lang="en-US" err="1">
              <a:latin typeface="Georgia Pro"/>
            </a:endParaRP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Slide Background">
            <a:extLst>
              <a:ext uri="{FF2B5EF4-FFF2-40B4-BE49-F238E27FC236}">
                <a16:creationId xmlns:a16="http://schemas.microsoft.com/office/drawing/2014/main" id="{B210AC1D-4063-4C6E-9528-FA9C4C0C18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02F8C595-E68C-4306-AED8-DC7826A0A5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416414" cy="6858000"/>
          </a:xfrm>
          <a:prstGeom prst="rect">
            <a:avLst/>
          </a:prstGeom>
          <a:ln>
            <a:noFill/>
          </a:ln>
          <a:effectLst>
            <a:outerShdw blurRad="889000" dist="406400" dir="21540000" sx="90000" sy="9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A collage of images of people and animals&#10;&#10;AI-generated content may be incorrect.">
            <a:extLst>
              <a:ext uri="{FF2B5EF4-FFF2-40B4-BE49-F238E27FC236}">
                <a16:creationId xmlns:a16="http://schemas.microsoft.com/office/drawing/2014/main" id="{BA994C99-C422-E5F7-5525-4B833EB4ED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63" r="408" b="855"/>
          <a:stretch>
            <a:fillRect/>
          </a:stretch>
        </p:blipFill>
        <p:spPr>
          <a:xfrm>
            <a:off x="3526117" y="258977"/>
            <a:ext cx="5144893" cy="6342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2353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21474DC-6BAB-D67A-E761-288A5AB18C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8558839-0873-4376-AE92-C48699D22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Content Placeholder 3" descr="Stanley Kubrick's the Moon Landing (Short 2022) - IMDb">
            <a:extLst>
              <a:ext uri="{FF2B5EF4-FFF2-40B4-BE49-F238E27FC236}">
                <a16:creationId xmlns:a16="http://schemas.microsoft.com/office/drawing/2014/main" id="{BC625F53-8330-9449-C86B-ADC19271C8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b="540"/>
          <a:stretch>
            <a:fillRect/>
          </a:stretch>
        </p:blipFill>
        <p:spPr>
          <a:xfrm>
            <a:off x="20" y="10"/>
            <a:ext cx="4654276" cy="6857990"/>
          </a:xfrm>
          <a:prstGeom prst="rect">
            <a:avLst/>
          </a:prstGeom>
        </p:spPr>
      </p:pic>
      <p:pic>
        <p:nvPicPr>
          <p:cNvPr id="5" name="Picture 4" descr="The Shining Theory: Kubrick's Movie Is About The Apollo 11 Moon Landing">
            <a:extLst>
              <a:ext uri="{FF2B5EF4-FFF2-40B4-BE49-F238E27FC236}">
                <a16:creationId xmlns:a16="http://schemas.microsoft.com/office/drawing/2014/main" id="{BA623C3D-F09E-CC53-1B33-B4DE8F40118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0837" r="17338"/>
          <a:stretch>
            <a:fillRect/>
          </a:stretch>
        </p:blipFill>
        <p:spPr>
          <a:xfrm>
            <a:off x="4654296" y="10"/>
            <a:ext cx="7537704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7340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23E547B5-89CF-4EC0-96DE-25771AED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F0B8CEB-8279-4E5E-A0CE-1FC9F71736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782" y="0"/>
            <a:ext cx="7421217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591149-3C63-7872-77B8-35894DC17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2113" y="1047874"/>
            <a:ext cx="5285504" cy="1330839"/>
          </a:xfrm>
        </p:spPr>
        <p:txBody>
          <a:bodyPr>
            <a:normAutofit/>
          </a:bodyPr>
          <a:lstStyle/>
          <a:p>
            <a:r>
              <a:rPr lang="en-US" dirty="0">
                <a:latin typeface="Georgia Pro"/>
              </a:rPr>
              <a:t>Kubrick's Greatness</a:t>
            </a:r>
          </a:p>
        </p:txBody>
      </p:sp>
      <p:pic>
        <p:nvPicPr>
          <p:cNvPr id="4" name="Picture 3" descr="2001italia: 18 years ago">
            <a:extLst>
              <a:ext uri="{FF2B5EF4-FFF2-40B4-BE49-F238E27FC236}">
                <a16:creationId xmlns:a16="http://schemas.microsoft.com/office/drawing/2014/main" id="{8195724C-34E1-4AED-9521-857CFF370EE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9071" r="24321"/>
          <a:stretch>
            <a:fillRect/>
          </a:stretch>
        </p:blipFill>
        <p:spPr>
          <a:xfrm>
            <a:off x="20" y="10"/>
            <a:ext cx="6901711" cy="6857990"/>
          </a:xfrm>
          <a:custGeom>
            <a:avLst/>
            <a:gdLst/>
            <a:ahLst/>
            <a:cxnLst/>
            <a:rect l="l" t="t" r="r" b="b"/>
            <a:pathLst>
              <a:path w="6901731" h="6858000">
                <a:moveTo>
                  <a:pt x="0" y="0"/>
                </a:moveTo>
                <a:lnTo>
                  <a:pt x="6897896" y="5958"/>
                </a:lnTo>
                <a:lnTo>
                  <a:pt x="6866823" y="62592"/>
                </a:lnTo>
                <a:lnTo>
                  <a:pt x="6901731" y="89476"/>
                </a:lnTo>
                <a:lnTo>
                  <a:pt x="6901731" y="103833"/>
                </a:lnTo>
                <a:lnTo>
                  <a:pt x="6900034" y="110092"/>
                </a:lnTo>
                <a:lnTo>
                  <a:pt x="6901731" y="113679"/>
                </a:lnTo>
                <a:lnTo>
                  <a:pt x="6901731" y="405560"/>
                </a:lnTo>
                <a:lnTo>
                  <a:pt x="6900456" y="429509"/>
                </a:lnTo>
                <a:cubicBezTo>
                  <a:pt x="6892773" y="535647"/>
                  <a:pt x="6878314" y="537918"/>
                  <a:pt x="6886342" y="636808"/>
                </a:cubicBezTo>
                <a:cubicBezTo>
                  <a:pt x="6892506" y="756883"/>
                  <a:pt x="6864504" y="771443"/>
                  <a:pt x="6851784" y="839073"/>
                </a:cubicBezTo>
                <a:cubicBezTo>
                  <a:pt x="6838675" y="892655"/>
                  <a:pt x="6864124" y="961738"/>
                  <a:pt x="6845760" y="994930"/>
                </a:cubicBezTo>
                <a:cubicBezTo>
                  <a:pt x="6833572" y="1024166"/>
                  <a:pt x="6859282" y="1058905"/>
                  <a:pt x="6845601" y="1112932"/>
                </a:cubicBezTo>
                <a:cubicBezTo>
                  <a:pt x="6838700" y="1149910"/>
                  <a:pt x="6829138" y="1151035"/>
                  <a:pt x="6820235" y="1187433"/>
                </a:cubicBezTo>
                <a:cubicBezTo>
                  <a:pt x="6815504" y="1196464"/>
                  <a:pt x="6777707" y="1338549"/>
                  <a:pt x="6759643" y="1337010"/>
                </a:cubicBezTo>
                <a:cubicBezTo>
                  <a:pt x="6737660" y="1337296"/>
                  <a:pt x="6760650" y="1396341"/>
                  <a:pt x="6736375" y="1382272"/>
                </a:cubicBezTo>
                <a:cubicBezTo>
                  <a:pt x="6755741" y="1415836"/>
                  <a:pt x="6714675" y="1414567"/>
                  <a:pt x="6701292" y="1432111"/>
                </a:cubicBezTo>
                <a:cubicBezTo>
                  <a:pt x="6721110" y="1460185"/>
                  <a:pt x="6692106" y="1490815"/>
                  <a:pt x="6686578" y="1518624"/>
                </a:cubicBezTo>
                <a:cubicBezTo>
                  <a:pt x="6682512" y="1567002"/>
                  <a:pt x="6679579" y="1571443"/>
                  <a:pt x="6670824" y="1607743"/>
                </a:cubicBezTo>
                <a:cubicBezTo>
                  <a:pt x="6671133" y="1629590"/>
                  <a:pt x="6663161" y="1656870"/>
                  <a:pt x="6664392" y="1696405"/>
                </a:cubicBezTo>
                <a:cubicBezTo>
                  <a:pt x="6655686" y="1770486"/>
                  <a:pt x="6641938" y="1757082"/>
                  <a:pt x="6642880" y="1812372"/>
                </a:cubicBezTo>
                <a:cubicBezTo>
                  <a:pt x="6638579" y="1872475"/>
                  <a:pt x="6619231" y="1825476"/>
                  <a:pt x="6612547" y="1876437"/>
                </a:cubicBezTo>
                <a:cubicBezTo>
                  <a:pt x="6600695" y="1913834"/>
                  <a:pt x="6591061" y="1923231"/>
                  <a:pt x="6571760" y="1953331"/>
                </a:cubicBezTo>
                <a:cubicBezTo>
                  <a:pt x="6561039" y="1989021"/>
                  <a:pt x="6544090" y="2087896"/>
                  <a:pt x="6520213" y="2096455"/>
                </a:cubicBezTo>
                <a:lnTo>
                  <a:pt x="6492461" y="2188148"/>
                </a:lnTo>
                <a:cubicBezTo>
                  <a:pt x="6504372" y="2211333"/>
                  <a:pt x="6489131" y="2253220"/>
                  <a:pt x="6471854" y="2259117"/>
                </a:cubicBezTo>
                <a:cubicBezTo>
                  <a:pt x="6466151" y="2287829"/>
                  <a:pt x="6440452" y="2301346"/>
                  <a:pt x="6439832" y="2328334"/>
                </a:cubicBezTo>
                <a:cubicBezTo>
                  <a:pt x="6431013" y="2351201"/>
                  <a:pt x="6444250" y="2396409"/>
                  <a:pt x="6425162" y="2408211"/>
                </a:cubicBezTo>
                <a:lnTo>
                  <a:pt x="6417221" y="2427382"/>
                </a:lnTo>
                <a:lnTo>
                  <a:pt x="6425030" y="2464387"/>
                </a:lnTo>
                <a:lnTo>
                  <a:pt x="6406293" y="2472223"/>
                </a:lnTo>
                <a:cubicBezTo>
                  <a:pt x="6406862" y="2477277"/>
                  <a:pt x="6406486" y="2491723"/>
                  <a:pt x="6405400" y="2493547"/>
                </a:cubicBezTo>
                <a:lnTo>
                  <a:pt x="6374829" y="2532070"/>
                </a:lnTo>
                <a:cubicBezTo>
                  <a:pt x="6374597" y="2545374"/>
                  <a:pt x="6360976" y="2563797"/>
                  <a:pt x="6350864" y="2577422"/>
                </a:cubicBezTo>
                <a:cubicBezTo>
                  <a:pt x="6327056" y="2632768"/>
                  <a:pt x="6341262" y="2616275"/>
                  <a:pt x="6329174" y="2663854"/>
                </a:cubicBezTo>
                <a:cubicBezTo>
                  <a:pt x="6326303" y="2703642"/>
                  <a:pt x="6332854" y="2709643"/>
                  <a:pt x="6315095" y="2741507"/>
                </a:cubicBezTo>
                <a:cubicBezTo>
                  <a:pt x="6319921" y="2740191"/>
                  <a:pt x="6321925" y="2742004"/>
                  <a:pt x="6322463" y="2745641"/>
                </a:cubicBezTo>
                <a:cubicBezTo>
                  <a:pt x="6322245" y="2747982"/>
                  <a:pt x="6322027" y="2750323"/>
                  <a:pt x="6321808" y="2752663"/>
                </a:cubicBezTo>
                <a:lnTo>
                  <a:pt x="6314569" y="2756718"/>
                </a:lnTo>
                <a:cubicBezTo>
                  <a:pt x="6289324" y="2773686"/>
                  <a:pt x="6317551" y="2780051"/>
                  <a:pt x="6315211" y="2811618"/>
                </a:cubicBezTo>
                <a:cubicBezTo>
                  <a:pt x="6315620" y="2826627"/>
                  <a:pt x="6296047" y="2885298"/>
                  <a:pt x="6302211" y="2882314"/>
                </a:cubicBezTo>
                <a:lnTo>
                  <a:pt x="6286167" y="2949597"/>
                </a:lnTo>
                <a:cubicBezTo>
                  <a:pt x="6286401" y="2994618"/>
                  <a:pt x="6286615" y="2971464"/>
                  <a:pt x="6287037" y="3008578"/>
                </a:cubicBezTo>
                <a:cubicBezTo>
                  <a:pt x="6293795" y="3029535"/>
                  <a:pt x="6274405" y="3114154"/>
                  <a:pt x="6259150" y="3123139"/>
                </a:cubicBezTo>
                <a:cubicBezTo>
                  <a:pt x="6250085" y="3189063"/>
                  <a:pt x="6269067" y="3151280"/>
                  <a:pt x="6272249" y="3227854"/>
                </a:cubicBezTo>
                <a:cubicBezTo>
                  <a:pt x="6278775" y="3295842"/>
                  <a:pt x="6289216" y="3303765"/>
                  <a:pt x="6292288" y="3378383"/>
                </a:cubicBezTo>
                <a:cubicBezTo>
                  <a:pt x="6303894" y="3395995"/>
                  <a:pt x="6287498" y="3432581"/>
                  <a:pt x="6288328" y="3459618"/>
                </a:cubicBezTo>
                <a:cubicBezTo>
                  <a:pt x="6289158" y="3486653"/>
                  <a:pt x="6299937" y="3538735"/>
                  <a:pt x="6297272" y="3540603"/>
                </a:cubicBezTo>
                <a:cubicBezTo>
                  <a:pt x="6296849" y="3577379"/>
                  <a:pt x="6294184" y="3587943"/>
                  <a:pt x="6291001" y="3638374"/>
                </a:cubicBezTo>
                <a:cubicBezTo>
                  <a:pt x="6283026" y="3666794"/>
                  <a:pt x="6265833" y="3731744"/>
                  <a:pt x="6283592" y="3763609"/>
                </a:cubicBezTo>
                <a:cubicBezTo>
                  <a:pt x="6264286" y="3758340"/>
                  <a:pt x="6290177" y="3803150"/>
                  <a:pt x="6274068" y="3814506"/>
                </a:cubicBezTo>
                <a:cubicBezTo>
                  <a:pt x="6260645" y="3821643"/>
                  <a:pt x="6265372" y="3836902"/>
                  <a:pt x="6262850" y="3850454"/>
                </a:cubicBezTo>
                <a:cubicBezTo>
                  <a:pt x="6250418" y="3863479"/>
                  <a:pt x="6250660" y="3955243"/>
                  <a:pt x="6257357" y="3975474"/>
                </a:cubicBezTo>
                <a:cubicBezTo>
                  <a:pt x="6245091" y="4036737"/>
                  <a:pt x="6237535" y="4029237"/>
                  <a:pt x="6257889" y="4073155"/>
                </a:cubicBezTo>
                <a:cubicBezTo>
                  <a:pt x="6259272" y="4085906"/>
                  <a:pt x="6239882" y="4116397"/>
                  <a:pt x="6237441" y="4126638"/>
                </a:cubicBezTo>
                <a:lnTo>
                  <a:pt x="6245587" y="4172738"/>
                </a:lnTo>
                <a:lnTo>
                  <a:pt x="6235772" y="4176721"/>
                </a:lnTo>
                <a:lnTo>
                  <a:pt x="6233287" y="4195136"/>
                </a:lnTo>
                <a:lnTo>
                  <a:pt x="6234619" y="4280850"/>
                </a:lnTo>
                <a:cubicBezTo>
                  <a:pt x="6239453" y="4320763"/>
                  <a:pt x="6223309" y="4337596"/>
                  <a:pt x="6219318" y="4402526"/>
                </a:cubicBezTo>
                <a:cubicBezTo>
                  <a:pt x="6205466" y="4516209"/>
                  <a:pt x="6216183" y="4588729"/>
                  <a:pt x="6216810" y="4651172"/>
                </a:cubicBezTo>
                <a:cubicBezTo>
                  <a:pt x="6217673" y="4756959"/>
                  <a:pt x="6228654" y="4824005"/>
                  <a:pt x="6225945" y="4916779"/>
                </a:cubicBezTo>
                <a:cubicBezTo>
                  <a:pt x="6217032" y="4993010"/>
                  <a:pt x="6264271" y="4984591"/>
                  <a:pt x="6230174" y="5051379"/>
                </a:cubicBezTo>
                <a:cubicBezTo>
                  <a:pt x="6235713" y="5056951"/>
                  <a:pt x="6239420" y="5163714"/>
                  <a:pt x="6242600" y="5170879"/>
                </a:cubicBezTo>
                <a:lnTo>
                  <a:pt x="6235996" y="5216428"/>
                </a:lnTo>
                <a:lnTo>
                  <a:pt x="6214638" y="5285298"/>
                </a:lnTo>
                <a:cubicBezTo>
                  <a:pt x="6211392" y="5297492"/>
                  <a:pt x="6225576" y="5312063"/>
                  <a:pt x="6228432" y="5317696"/>
                </a:cubicBezTo>
                <a:lnTo>
                  <a:pt x="6246496" y="5398787"/>
                </a:lnTo>
                <a:lnTo>
                  <a:pt x="6244793" y="5399530"/>
                </a:lnTo>
                <a:lnTo>
                  <a:pt x="6241695" y="5406948"/>
                </a:lnTo>
                <a:lnTo>
                  <a:pt x="6267461" y="5499413"/>
                </a:lnTo>
                <a:cubicBezTo>
                  <a:pt x="6285387" y="5533848"/>
                  <a:pt x="6284888" y="5550029"/>
                  <a:pt x="6295987" y="5582659"/>
                </a:cubicBezTo>
                <a:cubicBezTo>
                  <a:pt x="6311253" y="5681724"/>
                  <a:pt x="6295439" y="5695558"/>
                  <a:pt x="6364803" y="5784263"/>
                </a:cubicBezTo>
                <a:cubicBezTo>
                  <a:pt x="6379348" y="5818651"/>
                  <a:pt x="6412475" y="5906802"/>
                  <a:pt x="6423050" y="5922637"/>
                </a:cubicBezTo>
                <a:cubicBezTo>
                  <a:pt x="6445210" y="5973612"/>
                  <a:pt x="6468179" y="6023873"/>
                  <a:pt x="6497767" y="6090108"/>
                </a:cubicBezTo>
                <a:cubicBezTo>
                  <a:pt x="6571895" y="6150548"/>
                  <a:pt x="6572491" y="6236583"/>
                  <a:pt x="6606710" y="6281543"/>
                </a:cubicBezTo>
                <a:cubicBezTo>
                  <a:pt x="6633675" y="6335892"/>
                  <a:pt x="6654357" y="6388782"/>
                  <a:pt x="6667540" y="6443715"/>
                </a:cubicBezTo>
                <a:cubicBezTo>
                  <a:pt x="6685192" y="6466826"/>
                  <a:pt x="6650500" y="6508701"/>
                  <a:pt x="6659722" y="6550105"/>
                </a:cubicBezTo>
                <a:cubicBezTo>
                  <a:pt x="6665926" y="6645044"/>
                  <a:pt x="6669126" y="6627536"/>
                  <a:pt x="6671805" y="6687397"/>
                </a:cubicBezTo>
                <a:cubicBezTo>
                  <a:pt x="6682671" y="6733683"/>
                  <a:pt x="6665210" y="6772117"/>
                  <a:pt x="6669658" y="6806602"/>
                </a:cubicBezTo>
                <a:cubicBezTo>
                  <a:pt x="6661174" y="6812658"/>
                  <a:pt x="6667097" y="6831470"/>
                  <a:pt x="6675783" y="6850325"/>
                </a:cubicBezTo>
                <a:lnTo>
                  <a:pt x="6679704" y="6858000"/>
                </a:lnTo>
                <a:lnTo>
                  <a:pt x="4532241" y="6858000"/>
                </a:lnTo>
                <a:lnTo>
                  <a:pt x="120859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2A07C2-AA2F-B2C1-79D0-FD77CB9BDE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2112" y="2781788"/>
            <a:ext cx="4339229" cy="392850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514350" indent="-514350"/>
            <a:r>
              <a:rPr lang="en-US" dirty="0">
                <a:latin typeface="Georgia Pro"/>
              </a:rPr>
              <a:t>Lasting mark on cinema</a:t>
            </a:r>
          </a:p>
          <a:p>
            <a:pPr marL="514350" indent="-514350"/>
            <a:r>
              <a:rPr lang="en-US" dirty="0">
                <a:latin typeface="Georgia Pro"/>
              </a:rPr>
              <a:t>My top Kubrick films</a:t>
            </a:r>
          </a:p>
          <a:p>
            <a:pPr marL="514350" indent="-514350"/>
            <a:r>
              <a:rPr lang="en-US" dirty="0">
                <a:latin typeface="Georgia Pro"/>
              </a:rPr>
              <a:t>Directed 13 feature length films</a:t>
            </a:r>
          </a:p>
        </p:txBody>
      </p:sp>
    </p:spTree>
    <p:extLst>
      <p:ext uri="{BB962C8B-B14F-4D97-AF65-F5344CB8AC3E}">
        <p14:creationId xmlns:p14="http://schemas.microsoft.com/office/powerpoint/2010/main" val="32844987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3E547B5-89CF-4EC0-96DE-25771AED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F0B8CEB-8279-4E5E-A0CE-1FC9F71736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782" y="0"/>
            <a:ext cx="7421217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EE5C8E-B4D2-8BBC-7AC5-0BA3CA94C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0466" y="609600"/>
            <a:ext cx="4140014" cy="1798995"/>
          </a:xfrm>
        </p:spPr>
        <p:txBody>
          <a:bodyPr>
            <a:normAutofit/>
          </a:bodyPr>
          <a:lstStyle/>
          <a:p>
            <a:r>
              <a:rPr lang="en-US" dirty="0">
                <a:latin typeface="Georgia Pro"/>
              </a:rPr>
              <a:t>Who was Kubrick?</a:t>
            </a:r>
          </a:p>
        </p:txBody>
      </p:sp>
      <p:pic>
        <p:nvPicPr>
          <p:cNvPr id="4" name="Picture 3" descr="Stanley Kubrick: From 17-Year-Old Photography Prodigy to Master Film  Director">
            <a:extLst>
              <a:ext uri="{FF2B5EF4-FFF2-40B4-BE49-F238E27FC236}">
                <a16:creationId xmlns:a16="http://schemas.microsoft.com/office/drawing/2014/main" id="{82718EBE-AA44-7D61-2264-53FAD29F177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6160" r="15910"/>
          <a:stretch>
            <a:fillRect/>
          </a:stretch>
        </p:blipFill>
        <p:spPr>
          <a:xfrm>
            <a:off x="20" y="10"/>
            <a:ext cx="6901711" cy="6857990"/>
          </a:xfrm>
          <a:custGeom>
            <a:avLst/>
            <a:gdLst/>
            <a:ahLst/>
            <a:cxnLst/>
            <a:rect l="l" t="t" r="r" b="b"/>
            <a:pathLst>
              <a:path w="6901731" h="6858000">
                <a:moveTo>
                  <a:pt x="0" y="0"/>
                </a:moveTo>
                <a:lnTo>
                  <a:pt x="6897896" y="5958"/>
                </a:lnTo>
                <a:lnTo>
                  <a:pt x="6866823" y="62592"/>
                </a:lnTo>
                <a:lnTo>
                  <a:pt x="6901731" y="89476"/>
                </a:lnTo>
                <a:lnTo>
                  <a:pt x="6901731" y="103833"/>
                </a:lnTo>
                <a:lnTo>
                  <a:pt x="6900034" y="110092"/>
                </a:lnTo>
                <a:lnTo>
                  <a:pt x="6901731" y="113679"/>
                </a:lnTo>
                <a:lnTo>
                  <a:pt x="6901731" y="405560"/>
                </a:lnTo>
                <a:lnTo>
                  <a:pt x="6900456" y="429509"/>
                </a:lnTo>
                <a:cubicBezTo>
                  <a:pt x="6892773" y="535647"/>
                  <a:pt x="6878314" y="537918"/>
                  <a:pt x="6886342" y="636808"/>
                </a:cubicBezTo>
                <a:cubicBezTo>
                  <a:pt x="6892506" y="756883"/>
                  <a:pt x="6864504" y="771443"/>
                  <a:pt x="6851784" y="839073"/>
                </a:cubicBezTo>
                <a:cubicBezTo>
                  <a:pt x="6838675" y="892655"/>
                  <a:pt x="6864124" y="961738"/>
                  <a:pt x="6845760" y="994930"/>
                </a:cubicBezTo>
                <a:cubicBezTo>
                  <a:pt x="6833572" y="1024166"/>
                  <a:pt x="6859282" y="1058905"/>
                  <a:pt x="6845601" y="1112932"/>
                </a:cubicBezTo>
                <a:cubicBezTo>
                  <a:pt x="6838700" y="1149910"/>
                  <a:pt x="6829138" y="1151035"/>
                  <a:pt x="6820235" y="1187433"/>
                </a:cubicBezTo>
                <a:cubicBezTo>
                  <a:pt x="6815504" y="1196464"/>
                  <a:pt x="6777707" y="1338549"/>
                  <a:pt x="6759643" y="1337010"/>
                </a:cubicBezTo>
                <a:cubicBezTo>
                  <a:pt x="6737660" y="1337296"/>
                  <a:pt x="6760650" y="1396341"/>
                  <a:pt x="6736375" y="1382272"/>
                </a:cubicBezTo>
                <a:cubicBezTo>
                  <a:pt x="6755741" y="1415836"/>
                  <a:pt x="6714675" y="1414567"/>
                  <a:pt x="6701292" y="1432111"/>
                </a:cubicBezTo>
                <a:cubicBezTo>
                  <a:pt x="6721110" y="1460185"/>
                  <a:pt x="6692106" y="1490815"/>
                  <a:pt x="6686578" y="1518624"/>
                </a:cubicBezTo>
                <a:cubicBezTo>
                  <a:pt x="6682512" y="1567002"/>
                  <a:pt x="6679579" y="1571443"/>
                  <a:pt x="6670824" y="1607743"/>
                </a:cubicBezTo>
                <a:cubicBezTo>
                  <a:pt x="6671133" y="1629590"/>
                  <a:pt x="6663161" y="1656870"/>
                  <a:pt x="6664392" y="1696405"/>
                </a:cubicBezTo>
                <a:cubicBezTo>
                  <a:pt x="6655686" y="1770486"/>
                  <a:pt x="6641938" y="1757082"/>
                  <a:pt x="6642880" y="1812372"/>
                </a:cubicBezTo>
                <a:cubicBezTo>
                  <a:pt x="6638579" y="1872475"/>
                  <a:pt x="6619231" y="1825476"/>
                  <a:pt x="6612547" y="1876437"/>
                </a:cubicBezTo>
                <a:cubicBezTo>
                  <a:pt x="6600695" y="1913834"/>
                  <a:pt x="6591061" y="1923231"/>
                  <a:pt x="6571760" y="1953331"/>
                </a:cubicBezTo>
                <a:cubicBezTo>
                  <a:pt x="6561039" y="1989021"/>
                  <a:pt x="6544090" y="2087896"/>
                  <a:pt x="6520213" y="2096455"/>
                </a:cubicBezTo>
                <a:lnTo>
                  <a:pt x="6492461" y="2188148"/>
                </a:lnTo>
                <a:cubicBezTo>
                  <a:pt x="6504372" y="2211333"/>
                  <a:pt x="6489131" y="2253220"/>
                  <a:pt x="6471854" y="2259117"/>
                </a:cubicBezTo>
                <a:cubicBezTo>
                  <a:pt x="6466151" y="2287829"/>
                  <a:pt x="6440452" y="2301346"/>
                  <a:pt x="6439832" y="2328334"/>
                </a:cubicBezTo>
                <a:cubicBezTo>
                  <a:pt x="6431013" y="2351201"/>
                  <a:pt x="6444250" y="2396409"/>
                  <a:pt x="6425162" y="2408211"/>
                </a:cubicBezTo>
                <a:lnTo>
                  <a:pt x="6417221" y="2427382"/>
                </a:lnTo>
                <a:lnTo>
                  <a:pt x="6425030" y="2464387"/>
                </a:lnTo>
                <a:lnTo>
                  <a:pt x="6406293" y="2472223"/>
                </a:lnTo>
                <a:cubicBezTo>
                  <a:pt x="6406862" y="2477277"/>
                  <a:pt x="6406486" y="2491723"/>
                  <a:pt x="6405400" y="2493547"/>
                </a:cubicBezTo>
                <a:lnTo>
                  <a:pt x="6374829" y="2532070"/>
                </a:lnTo>
                <a:cubicBezTo>
                  <a:pt x="6374597" y="2545374"/>
                  <a:pt x="6360976" y="2563797"/>
                  <a:pt x="6350864" y="2577422"/>
                </a:cubicBezTo>
                <a:cubicBezTo>
                  <a:pt x="6327056" y="2632768"/>
                  <a:pt x="6341262" y="2616275"/>
                  <a:pt x="6329174" y="2663854"/>
                </a:cubicBezTo>
                <a:cubicBezTo>
                  <a:pt x="6326303" y="2703642"/>
                  <a:pt x="6332854" y="2709643"/>
                  <a:pt x="6315095" y="2741507"/>
                </a:cubicBezTo>
                <a:cubicBezTo>
                  <a:pt x="6319921" y="2740191"/>
                  <a:pt x="6321925" y="2742004"/>
                  <a:pt x="6322463" y="2745641"/>
                </a:cubicBezTo>
                <a:cubicBezTo>
                  <a:pt x="6322245" y="2747982"/>
                  <a:pt x="6322027" y="2750323"/>
                  <a:pt x="6321808" y="2752663"/>
                </a:cubicBezTo>
                <a:lnTo>
                  <a:pt x="6314569" y="2756718"/>
                </a:lnTo>
                <a:cubicBezTo>
                  <a:pt x="6289324" y="2773686"/>
                  <a:pt x="6317551" y="2780051"/>
                  <a:pt x="6315211" y="2811618"/>
                </a:cubicBezTo>
                <a:cubicBezTo>
                  <a:pt x="6315620" y="2826627"/>
                  <a:pt x="6296047" y="2885298"/>
                  <a:pt x="6302211" y="2882314"/>
                </a:cubicBezTo>
                <a:lnTo>
                  <a:pt x="6286167" y="2949597"/>
                </a:lnTo>
                <a:cubicBezTo>
                  <a:pt x="6286401" y="2994618"/>
                  <a:pt x="6286615" y="2971464"/>
                  <a:pt x="6287037" y="3008578"/>
                </a:cubicBezTo>
                <a:cubicBezTo>
                  <a:pt x="6293795" y="3029535"/>
                  <a:pt x="6274405" y="3114154"/>
                  <a:pt x="6259150" y="3123139"/>
                </a:cubicBezTo>
                <a:cubicBezTo>
                  <a:pt x="6250085" y="3189063"/>
                  <a:pt x="6269067" y="3151280"/>
                  <a:pt x="6272249" y="3227854"/>
                </a:cubicBezTo>
                <a:cubicBezTo>
                  <a:pt x="6278775" y="3295842"/>
                  <a:pt x="6289216" y="3303765"/>
                  <a:pt x="6292288" y="3378383"/>
                </a:cubicBezTo>
                <a:cubicBezTo>
                  <a:pt x="6303894" y="3395995"/>
                  <a:pt x="6287498" y="3432581"/>
                  <a:pt x="6288328" y="3459618"/>
                </a:cubicBezTo>
                <a:cubicBezTo>
                  <a:pt x="6289158" y="3486653"/>
                  <a:pt x="6299937" y="3538735"/>
                  <a:pt x="6297272" y="3540603"/>
                </a:cubicBezTo>
                <a:cubicBezTo>
                  <a:pt x="6296849" y="3577379"/>
                  <a:pt x="6294184" y="3587943"/>
                  <a:pt x="6291001" y="3638374"/>
                </a:cubicBezTo>
                <a:cubicBezTo>
                  <a:pt x="6283026" y="3666794"/>
                  <a:pt x="6265833" y="3731744"/>
                  <a:pt x="6283592" y="3763609"/>
                </a:cubicBezTo>
                <a:cubicBezTo>
                  <a:pt x="6264286" y="3758340"/>
                  <a:pt x="6290177" y="3803150"/>
                  <a:pt x="6274068" y="3814506"/>
                </a:cubicBezTo>
                <a:cubicBezTo>
                  <a:pt x="6260645" y="3821643"/>
                  <a:pt x="6265372" y="3836902"/>
                  <a:pt x="6262850" y="3850454"/>
                </a:cubicBezTo>
                <a:cubicBezTo>
                  <a:pt x="6250418" y="3863479"/>
                  <a:pt x="6250660" y="3955243"/>
                  <a:pt x="6257357" y="3975474"/>
                </a:cubicBezTo>
                <a:cubicBezTo>
                  <a:pt x="6245091" y="4036737"/>
                  <a:pt x="6237535" y="4029237"/>
                  <a:pt x="6257889" y="4073155"/>
                </a:cubicBezTo>
                <a:cubicBezTo>
                  <a:pt x="6259272" y="4085906"/>
                  <a:pt x="6239882" y="4116397"/>
                  <a:pt x="6237441" y="4126638"/>
                </a:cubicBezTo>
                <a:lnTo>
                  <a:pt x="6245587" y="4172738"/>
                </a:lnTo>
                <a:lnTo>
                  <a:pt x="6235772" y="4176721"/>
                </a:lnTo>
                <a:lnTo>
                  <a:pt x="6233287" y="4195136"/>
                </a:lnTo>
                <a:lnTo>
                  <a:pt x="6234619" y="4280850"/>
                </a:lnTo>
                <a:cubicBezTo>
                  <a:pt x="6239453" y="4320763"/>
                  <a:pt x="6223309" y="4337596"/>
                  <a:pt x="6219318" y="4402526"/>
                </a:cubicBezTo>
                <a:cubicBezTo>
                  <a:pt x="6205466" y="4516209"/>
                  <a:pt x="6216183" y="4588729"/>
                  <a:pt x="6216810" y="4651172"/>
                </a:cubicBezTo>
                <a:cubicBezTo>
                  <a:pt x="6217673" y="4756959"/>
                  <a:pt x="6228654" y="4824005"/>
                  <a:pt x="6225945" y="4916779"/>
                </a:cubicBezTo>
                <a:cubicBezTo>
                  <a:pt x="6217032" y="4993010"/>
                  <a:pt x="6264271" y="4984591"/>
                  <a:pt x="6230174" y="5051379"/>
                </a:cubicBezTo>
                <a:cubicBezTo>
                  <a:pt x="6235713" y="5056951"/>
                  <a:pt x="6239420" y="5163714"/>
                  <a:pt x="6242600" y="5170879"/>
                </a:cubicBezTo>
                <a:lnTo>
                  <a:pt x="6235996" y="5216428"/>
                </a:lnTo>
                <a:lnTo>
                  <a:pt x="6214638" y="5285298"/>
                </a:lnTo>
                <a:cubicBezTo>
                  <a:pt x="6211392" y="5297492"/>
                  <a:pt x="6225576" y="5312063"/>
                  <a:pt x="6228432" y="5317696"/>
                </a:cubicBezTo>
                <a:lnTo>
                  <a:pt x="6246496" y="5398787"/>
                </a:lnTo>
                <a:lnTo>
                  <a:pt x="6244793" y="5399530"/>
                </a:lnTo>
                <a:lnTo>
                  <a:pt x="6241695" y="5406948"/>
                </a:lnTo>
                <a:lnTo>
                  <a:pt x="6267461" y="5499413"/>
                </a:lnTo>
                <a:cubicBezTo>
                  <a:pt x="6285387" y="5533848"/>
                  <a:pt x="6284888" y="5550029"/>
                  <a:pt x="6295987" y="5582659"/>
                </a:cubicBezTo>
                <a:cubicBezTo>
                  <a:pt x="6311253" y="5681724"/>
                  <a:pt x="6295439" y="5695558"/>
                  <a:pt x="6364803" y="5784263"/>
                </a:cubicBezTo>
                <a:cubicBezTo>
                  <a:pt x="6379348" y="5818651"/>
                  <a:pt x="6412475" y="5906802"/>
                  <a:pt x="6423050" y="5922637"/>
                </a:cubicBezTo>
                <a:cubicBezTo>
                  <a:pt x="6445210" y="5973612"/>
                  <a:pt x="6468179" y="6023873"/>
                  <a:pt x="6497767" y="6090108"/>
                </a:cubicBezTo>
                <a:cubicBezTo>
                  <a:pt x="6571895" y="6150548"/>
                  <a:pt x="6572491" y="6236583"/>
                  <a:pt x="6606710" y="6281543"/>
                </a:cubicBezTo>
                <a:cubicBezTo>
                  <a:pt x="6633675" y="6335892"/>
                  <a:pt x="6654357" y="6388782"/>
                  <a:pt x="6667540" y="6443715"/>
                </a:cubicBezTo>
                <a:cubicBezTo>
                  <a:pt x="6685192" y="6466826"/>
                  <a:pt x="6650500" y="6508701"/>
                  <a:pt x="6659722" y="6550105"/>
                </a:cubicBezTo>
                <a:cubicBezTo>
                  <a:pt x="6665926" y="6645044"/>
                  <a:pt x="6669126" y="6627536"/>
                  <a:pt x="6671805" y="6687397"/>
                </a:cubicBezTo>
                <a:cubicBezTo>
                  <a:pt x="6682671" y="6733683"/>
                  <a:pt x="6665210" y="6772117"/>
                  <a:pt x="6669658" y="6806602"/>
                </a:cubicBezTo>
                <a:cubicBezTo>
                  <a:pt x="6661174" y="6812658"/>
                  <a:pt x="6667097" y="6831470"/>
                  <a:pt x="6675783" y="6850325"/>
                </a:cubicBezTo>
                <a:lnTo>
                  <a:pt x="6679704" y="6858000"/>
                </a:lnTo>
                <a:lnTo>
                  <a:pt x="4532241" y="6858000"/>
                </a:lnTo>
                <a:lnTo>
                  <a:pt x="120859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E1C200-512A-A5B1-E6EF-0AB00CE91D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20465" y="2572611"/>
            <a:ext cx="4862169" cy="428709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>
                <a:latin typeface="Georgia Pro"/>
              </a:rPr>
              <a:t>Born in 1928</a:t>
            </a:r>
          </a:p>
          <a:p>
            <a:r>
              <a:rPr lang="en-US" sz="2400" dirty="0">
                <a:latin typeface="Georgia Pro"/>
              </a:rPr>
              <a:t>Jewish roots</a:t>
            </a:r>
          </a:p>
          <a:p>
            <a:r>
              <a:rPr lang="en-US" sz="2400" dirty="0">
                <a:latin typeface="Georgia Pro"/>
              </a:rPr>
              <a:t>Poor student, yet rumored 200 IQ</a:t>
            </a:r>
          </a:p>
          <a:p>
            <a:r>
              <a:rPr lang="en-US" sz="2400" dirty="0">
                <a:latin typeface="Georgia Pro"/>
              </a:rPr>
              <a:t>Started as a photographer</a:t>
            </a:r>
          </a:p>
          <a:p>
            <a:r>
              <a:rPr lang="en-US" sz="2400" dirty="0">
                <a:latin typeface="Georgia Pro"/>
              </a:rPr>
              <a:t>Directed </a:t>
            </a:r>
            <a:r>
              <a:rPr lang="en-US" sz="2400" i="1" dirty="0">
                <a:latin typeface="Georgia Pro"/>
              </a:rPr>
              <a:t>Day of the Fight </a:t>
            </a:r>
            <a:r>
              <a:rPr lang="en-US" sz="2400" dirty="0">
                <a:latin typeface="Georgia Pro"/>
              </a:rPr>
              <a:t>(1951)</a:t>
            </a:r>
          </a:p>
        </p:txBody>
      </p:sp>
    </p:spTree>
    <p:extLst>
      <p:ext uri="{BB962C8B-B14F-4D97-AF65-F5344CB8AC3E}">
        <p14:creationId xmlns:p14="http://schemas.microsoft.com/office/powerpoint/2010/main" val="1555310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Best Stanley Kubrick Movies — 13 Masterpieces Ranked">
            <a:extLst>
              <a:ext uri="{FF2B5EF4-FFF2-40B4-BE49-F238E27FC236}">
                <a16:creationId xmlns:a16="http://schemas.microsoft.com/office/drawing/2014/main" id="{0DD71151-7B24-1D58-9066-8C3691807E0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0689"/>
          <a:stretch>
            <a:fillRect/>
          </a:stretch>
        </p:blipFill>
        <p:spPr>
          <a:xfrm>
            <a:off x="1" y="10"/>
            <a:ext cx="11123916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74BC65-9A16-8F75-7B03-0B83EB14E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3688" y="365125"/>
            <a:ext cx="3777365" cy="1367011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Georgia Pro"/>
              </a:rPr>
              <a:t>Diverse Genres: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E22BC1-2EC9-3481-D458-40CD8A924B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9727" y="1637339"/>
            <a:ext cx="4051287" cy="4539624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457200" indent="-457200"/>
            <a:r>
              <a:rPr lang="en-US" sz="2000" b="1" dirty="0">
                <a:latin typeface="Georgia Pro"/>
              </a:rPr>
              <a:t>Comedy</a:t>
            </a:r>
            <a:r>
              <a:rPr lang="en-US" sz="2000" dirty="0">
                <a:latin typeface="Georgia Pro"/>
              </a:rPr>
              <a:t> — </a:t>
            </a:r>
            <a:r>
              <a:rPr lang="en-US" sz="2000" i="1" dirty="0">
                <a:latin typeface="Georgia Pro"/>
              </a:rPr>
              <a:t>Dr. Strangelove</a:t>
            </a:r>
            <a:r>
              <a:rPr lang="en-US" sz="2000" dirty="0">
                <a:latin typeface="Georgia Pro"/>
              </a:rPr>
              <a:t> (1964)</a:t>
            </a:r>
          </a:p>
          <a:p>
            <a:pPr marL="457200" indent="-457200"/>
            <a:r>
              <a:rPr lang="en-US" sz="2000" b="1" dirty="0">
                <a:latin typeface="Georgia Pro"/>
              </a:rPr>
              <a:t>Sci-fi</a:t>
            </a:r>
            <a:r>
              <a:rPr lang="en-US" sz="2000" dirty="0">
                <a:latin typeface="Georgia Pro"/>
              </a:rPr>
              <a:t> — </a:t>
            </a:r>
            <a:r>
              <a:rPr lang="en-US" sz="2000" i="1" dirty="0">
                <a:latin typeface="Georgia Pro"/>
              </a:rPr>
              <a:t>2001: A Space Odyssey</a:t>
            </a:r>
            <a:r>
              <a:rPr lang="en-US" sz="2000" dirty="0">
                <a:latin typeface="Georgia Pro"/>
              </a:rPr>
              <a:t> (1968)</a:t>
            </a:r>
          </a:p>
          <a:p>
            <a:pPr marL="457200" indent="-457200"/>
            <a:r>
              <a:rPr lang="en-US" sz="2000" b="1" dirty="0">
                <a:latin typeface="Georgia Pro"/>
              </a:rPr>
              <a:t>Period piece</a:t>
            </a:r>
            <a:r>
              <a:rPr lang="en-US" sz="2000" dirty="0">
                <a:latin typeface="Georgia Pro"/>
              </a:rPr>
              <a:t> — </a:t>
            </a:r>
            <a:r>
              <a:rPr lang="en-US" sz="2000" i="1" dirty="0">
                <a:latin typeface="Georgia Pro"/>
              </a:rPr>
              <a:t>Barry Lyndon</a:t>
            </a:r>
            <a:r>
              <a:rPr lang="en-US" sz="2000" dirty="0">
                <a:latin typeface="Georgia Pro"/>
              </a:rPr>
              <a:t> (1975)</a:t>
            </a:r>
          </a:p>
          <a:p>
            <a:pPr marL="457200" indent="-457200"/>
            <a:r>
              <a:rPr lang="en-US" sz="2000" b="1" dirty="0">
                <a:latin typeface="Georgia Pro"/>
              </a:rPr>
              <a:t>Horror</a:t>
            </a:r>
            <a:r>
              <a:rPr lang="en-US" sz="2000" dirty="0">
                <a:latin typeface="Georgia Pro"/>
              </a:rPr>
              <a:t> — </a:t>
            </a:r>
            <a:r>
              <a:rPr lang="en-US" sz="2000" i="1" dirty="0">
                <a:latin typeface="Georgia Pro"/>
              </a:rPr>
              <a:t>The Shining</a:t>
            </a:r>
            <a:r>
              <a:rPr lang="en-US" sz="2000" dirty="0">
                <a:latin typeface="Georgia Pro"/>
              </a:rPr>
              <a:t> (1980)</a:t>
            </a:r>
          </a:p>
          <a:p>
            <a:pPr marL="457200" indent="-457200"/>
            <a:r>
              <a:rPr lang="en-US" sz="2000" b="1" dirty="0">
                <a:latin typeface="Georgia Pro"/>
              </a:rPr>
              <a:t>War</a:t>
            </a:r>
            <a:r>
              <a:rPr lang="en-US" sz="2000" dirty="0">
                <a:latin typeface="Georgia Pro"/>
              </a:rPr>
              <a:t> — </a:t>
            </a:r>
            <a:r>
              <a:rPr lang="en-US" sz="2000" i="1" dirty="0">
                <a:latin typeface="Georgia Pro"/>
              </a:rPr>
              <a:t>Paths of Glory</a:t>
            </a:r>
            <a:r>
              <a:rPr lang="en-US" sz="2000" dirty="0">
                <a:latin typeface="Georgia Pro"/>
              </a:rPr>
              <a:t> (1957), </a:t>
            </a:r>
            <a:r>
              <a:rPr lang="en-US" sz="2000" i="1" dirty="0">
                <a:latin typeface="Georgia Pro"/>
              </a:rPr>
              <a:t>Full Metal Jacket</a:t>
            </a:r>
            <a:r>
              <a:rPr lang="en-US" sz="2000" dirty="0">
                <a:latin typeface="Georgia Pro"/>
              </a:rPr>
              <a:t> (1987)</a:t>
            </a:r>
          </a:p>
          <a:p>
            <a:pPr marL="457200" indent="-457200"/>
            <a:r>
              <a:rPr lang="en-US" sz="2000" dirty="0">
                <a:latin typeface="Georgia Pro"/>
              </a:rPr>
              <a:t>Other directors are one-dimensional</a:t>
            </a:r>
          </a:p>
          <a:p>
            <a:pPr marL="0" indent="0">
              <a:buNone/>
            </a:pPr>
            <a:endParaRPr lang="en-US" sz="1900"/>
          </a:p>
        </p:txBody>
      </p:sp>
    </p:spTree>
    <p:extLst>
      <p:ext uri="{BB962C8B-B14F-4D97-AF65-F5344CB8AC3E}">
        <p14:creationId xmlns:p14="http://schemas.microsoft.com/office/powerpoint/2010/main" val="35274465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B5398C-D091-28A8-E34E-A9A493B47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16" y="1967266"/>
            <a:ext cx="3156821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Unmatched Ambition</a:t>
            </a:r>
          </a:p>
        </p:txBody>
      </p:sp>
      <p:pic>
        <p:nvPicPr>
          <p:cNvPr id="4" name="Content Placeholder 3" descr="Filmmaker Quote of the Week - Stanley Kubrick : r/Filmmakers">
            <a:extLst>
              <a:ext uri="{FF2B5EF4-FFF2-40B4-BE49-F238E27FC236}">
                <a16:creationId xmlns:a16="http://schemas.microsoft.com/office/drawing/2014/main" id="{0D465C57-1F38-BF29-87DF-1D0E663120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77316" y="808790"/>
            <a:ext cx="6780700" cy="5238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9504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31BF440-39FA-4087-84CC-2EEC0BBDAF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The Ludovico Technique: Remembering “A Clockwork Orange” on its 50th  Anniversary">
            <a:extLst>
              <a:ext uri="{FF2B5EF4-FFF2-40B4-BE49-F238E27FC236}">
                <a16:creationId xmlns:a16="http://schemas.microsoft.com/office/drawing/2014/main" id="{E4A12E5D-145B-061C-222E-F9F9C579476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9904" r="-78" b="9712"/>
          <a:stretch>
            <a:fillRect/>
          </a:stretch>
        </p:blipFill>
        <p:spPr>
          <a:xfrm>
            <a:off x="4883025" y="10"/>
            <a:ext cx="7314565" cy="3369473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</p:spPr>
      </p:pic>
      <p:pic>
        <p:nvPicPr>
          <p:cNvPr id="4" name="Picture 3" descr="The American Society of Cinematographers | The Old Ultra-Violence: A…">
            <a:extLst>
              <a:ext uri="{FF2B5EF4-FFF2-40B4-BE49-F238E27FC236}">
                <a16:creationId xmlns:a16="http://schemas.microsoft.com/office/drawing/2014/main" id="{BF7C18B6-6D2F-4CBE-761A-530B1261214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9318" b="2"/>
          <a:stretch>
            <a:fillRect/>
          </a:stretch>
        </p:blipFill>
        <p:spPr>
          <a:xfrm>
            <a:off x="4883025" y="3493008"/>
            <a:ext cx="7308975" cy="336499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</p:spPr>
      </p:pic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F04E4CBA-303B-48BD-8451-C2701CB0EE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F6CA58B3-AFCC-4A40-9882-50D508087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7332" cy="68580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358E1E-4108-C5D9-E5B1-27075090C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859536"/>
            <a:ext cx="4832802" cy="1243584"/>
          </a:xfrm>
        </p:spPr>
        <p:txBody>
          <a:bodyPr>
            <a:normAutofit/>
          </a:bodyPr>
          <a:lstStyle/>
          <a:p>
            <a:r>
              <a:rPr lang="en-US" sz="3400" i="1" dirty="0">
                <a:latin typeface="Georgia Pro"/>
              </a:rPr>
              <a:t>A Clockwork Orange </a:t>
            </a:r>
            <a:r>
              <a:rPr lang="en-US" sz="3400" dirty="0">
                <a:latin typeface="Georgia Pro"/>
              </a:rPr>
              <a:t>(1971)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5C56826-D4E5-42ED-8529-079651CB30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5214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82095FCE-EF05-4443-B97A-85DEE3A5C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A00AE6B-AA30-4CF8-BA6F-339B780AD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0B49BE-F1EB-6224-0D42-E00400A0B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6" y="2681944"/>
            <a:ext cx="4693353" cy="349501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200" dirty="0">
                <a:latin typeface="Georgia Pro"/>
              </a:rPr>
              <a:t>Based on Anthony Burgess' novel</a:t>
            </a:r>
          </a:p>
          <a:p>
            <a:r>
              <a:rPr lang="en-US" sz="2200" dirty="0">
                <a:latin typeface="Georgia Pro"/>
              </a:rPr>
              <a:t>Dystopian society</a:t>
            </a:r>
          </a:p>
          <a:p>
            <a:r>
              <a:rPr lang="en-US" sz="2200" dirty="0">
                <a:latin typeface="Georgia Pro"/>
              </a:rPr>
              <a:t>Incredible worldbuilding</a:t>
            </a:r>
          </a:p>
          <a:p>
            <a:r>
              <a:rPr lang="en-US" sz="2200" dirty="0">
                <a:latin typeface="Georgia Pro"/>
              </a:rPr>
              <a:t>Nadsat language (</a:t>
            </a:r>
            <a:r>
              <a:rPr lang="en-US" sz="2200" err="1">
                <a:latin typeface="Georgia Pro"/>
              </a:rPr>
              <a:t>droog</a:t>
            </a:r>
            <a:r>
              <a:rPr lang="en-US" sz="2200" dirty="0">
                <a:latin typeface="Georgia Pro"/>
              </a:rPr>
              <a:t>, </a:t>
            </a:r>
            <a:r>
              <a:rPr lang="en-US" sz="2200" err="1">
                <a:latin typeface="Georgia Pro"/>
              </a:rPr>
              <a:t>moloko</a:t>
            </a:r>
            <a:r>
              <a:rPr lang="en-US" sz="2200" dirty="0">
                <a:latin typeface="Georgia Pro"/>
              </a:rPr>
              <a:t>, </a:t>
            </a:r>
            <a:r>
              <a:rPr lang="en-US" sz="2200" err="1">
                <a:latin typeface="Georgia Pro"/>
              </a:rPr>
              <a:t>krovvy</a:t>
            </a:r>
            <a:r>
              <a:rPr lang="en-US" sz="2200" dirty="0">
                <a:latin typeface="Georgia Pro"/>
              </a:rPr>
              <a:t>)</a:t>
            </a:r>
          </a:p>
          <a:p>
            <a:r>
              <a:rPr lang="en-US" sz="2200" dirty="0">
                <a:latin typeface="Georgia Pro"/>
              </a:rPr>
              <a:t>Kubrick withdrew the film from the UK</a:t>
            </a:r>
          </a:p>
        </p:txBody>
      </p:sp>
    </p:spTree>
    <p:extLst>
      <p:ext uri="{BB962C8B-B14F-4D97-AF65-F5344CB8AC3E}">
        <p14:creationId xmlns:p14="http://schemas.microsoft.com/office/powerpoint/2010/main" val="18260756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1AC6A30-4F22-4C0F-B278-19C5B8A80C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B4335AD-65B1-44E4-90AF-264024FE4B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" y="0"/>
            <a:ext cx="12191999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ECE0FC-2826-4DB1-390D-420651BCB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0366" y="609600"/>
            <a:ext cx="4267200" cy="1351472"/>
          </a:xfrm>
        </p:spPr>
        <p:txBody>
          <a:bodyPr>
            <a:normAutofit/>
          </a:bodyPr>
          <a:lstStyle/>
          <a:p>
            <a:pPr algn="ctr"/>
            <a:r>
              <a:rPr lang="en-US" i="1">
                <a:solidFill>
                  <a:schemeClr val="tx1">
                    <a:lumMod val="85000"/>
                    <a:lumOff val="15000"/>
                  </a:schemeClr>
                </a:solidFill>
                <a:latin typeface="Georgia Pro"/>
              </a:rPr>
              <a:t>Eyes Wide Shut</a:t>
            </a:r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  <a:latin typeface="Georgia Pro"/>
              </a:rPr>
              <a:t> (1999)</a:t>
            </a:r>
          </a:p>
        </p:txBody>
      </p:sp>
      <p:pic>
        <p:nvPicPr>
          <p:cNvPr id="4" name="Picture 3" descr="Eyes Wide Shut (1999)">
            <a:extLst>
              <a:ext uri="{FF2B5EF4-FFF2-40B4-BE49-F238E27FC236}">
                <a16:creationId xmlns:a16="http://schemas.microsoft.com/office/drawing/2014/main" id="{162F67AD-0879-158C-A846-47CCE0A4BD0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2449" r="32523"/>
          <a:stretch>
            <a:fillRect/>
          </a:stretch>
        </p:blipFill>
        <p:spPr>
          <a:xfrm>
            <a:off x="3" y="1"/>
            <a:ext cx="3695699" cy="6858001"/>
          </a:xfrm>
          <a:custGeom>
            <a:avLst/>
            <a:gdLst/>
            <a:ahLst/>
            <a:cxnLst/>
            <a:rect l="l" t="t" r="r" b="b"/>
            <a:pathLst>
              <a:path w="3695699" h="6858001">
                <a:moveTo>
                  <a:pt x="0" y="0"/>
                </a:moveTo>
                <a:lnTo>
                  <a:pt x="3435129" y="0"/>
                </a:lnTo>
                <a:lnTo>
                  <a:pt x="3430599" y="17349"/>
                </a:lnTo>
                <a:cubicBezTo>
                  <a:pt x="3437542" y="19835"/>
                  <a:pt x="3423757" y="30822"/>
                  <a:pt x="3427683" y="38871"/>
                </a:cubicBezTo>
                <a:cubicBezTo>
                  <a:pt x="3431230" y="44698"/>
                  <a:pt x="3427877" y="49388"/>
                  <a:pt x="3427096" y="55116"/>
                </a:cubicBezTo>
                <a:cubicBezTo>
                  <a:pt x="3429620" y="62945"/>
                  <a:pt x="3421946" y="87211"/>
                  <a:pt x="3417356" y="93331"/>
                </a:cubicBezTo>
                <a:cubicBezTo>
                  <a:pt x="3401974" y="107607"/>
                  <a:pt x="3409629" y="143436"/>
                  <a:pt x="3397765" y="155370"/>
                </a:cubicBezTo>
                <a:cubicBezTo>
                  <a:pt x="3395800" y="159886"/>
                  <a:pt x="3394789" y="164378"/>
                  <a:pt x="3394373" y="168831"/>
                </a:cubicBezTo>
                <a:lnTo>
                  <a:pt x="3394553" y="181402"/>
                </a:lnTo>
                <a:lnTo>
                  <a:pt x="3397293" y="185192"/>
                </a:lnTo>
                <a:lnTo>
                  <a:pt x="3395923" y="192756"/>
                </a:lnTo>
                <a:cubicBezTo>
                  <a:pt x="3396018" y="193497"/>
                  <a:pt x="3396112" y="194237"/>
                  <a:pt x="3396207" y="194978"/>
                </a:cubicBezTo>
                <a:cubicBezTo>
                  <a:pt x="3396531" y="199154"/>
                  <a:pt x="3396856" y="203330"/>
                  <a:pt x="3397180" y="207506"/>
                </a:cubicBezTo>
                <a:cubicBezTo>
                  <a:pt x="3382438" y="200939"/>
                  <a:pt x="3394549" y="241317"/>
                  <a:pt x="3383191" y="229051"/>
                </a:cubicBezTo>
                <a:cubicBezTo>
                  <a:pt x="3382519" y="234401"/>
                  <a:pt x="3381383" y="237332"/>
                  <a:pt x="3380194" y="239137"/>
                </a:cubicBezTo>
                <a:lnTo>
                  <a:pt x="3349267" y="310262"/>
                </a:lnTo>
                <a:lnTo>
                  <a:pt x="3344455" y="381704"/>
                </a:lnTo>
                <a:cubicBezTo>
                  <a:pt x="3343420" y="464598"/>
                  <a:pt x="3338482" y="511985"/>
                  <a:pt x="3327551" y="571873"/>
                </a:cubicBezTo>
                <a:cubicBezTo>
                  <a:pt x="3316620" y="631761"/>
                  <a:pt x="3309762" y="702429"/>
                  <a:pt x="3278869" y="741030"/>
                </a:cubicBezTo>
                <a:lnTo>
                  <a:pt x="3239259" y="957888"/>
                </a:lnTo>
                <a:cubicBezTo>
                  <a:pt x="3267597" y="1021376"/>
                  <a:pt x="3235647" y="1004478"/>
                  <a:pt x="3243890" y="1047869"/>
                </a:cubicBezTo>
                <a:cubicBezTo>
                  <a:pt x="3245988" y="1077107"/>
                  <a:pt x="3228006" y="1101189"/>
                  <a:pt x="3221700" y="1118244"/>
                </a:cubicBezTo>
                <a:cubicBezTo>
                  <a:pt x="3220198" y="1120922"/>
                  <a:pt x="3213346" y="1188569"/>
                  <a:pt x="3211078" y="1190394"/>
                </a:cubicBezTo>
                <a:cubicBezTo>
                  <a:pt x="3204899" y="1218939"/>
                  <a:pt x="3210276" y="1253036"/>
                  <a:pt x="3199704" y="1304585"/>
                </a:cubicBezTo>
                <a:cubicBezTo>
                  <a:pt x="3199438" y="1346246"/>
                  <a:pt x="3168623" y="1413431"/>
                  <a:pt x="3167741" y="1449444"/>
                </a:cubicBezTo>
                <a:cubicBezTo>
                  <a:pt x="3180911" y="1471132"/>
                  <a:pt x="3193362" y="1499173"/>
                  <a:pt x="3194410" y="1520667"/>
                </a:cubicBezTo>
                <a:cubicBezTo>
                  <a:pt x="3181228" y="1513763"/>
                  <a:pt x="3199978" y="1547097"/>
                  <a:pt x="3184473" y="1547038"/>
                </a:cubicBezTo>
                <a:cubicBezTo>
                  <a:pt x="3185153" y="1550949"/>
                  <a:pt x="3186303" y="1554741"/>
                  <a:pt x="3187573" y="1558550"/>
                </a:cubicBezTo>
                <a:lnTo>
                  <a:pt x="3188231" y="1560544"/>
                </a:lnTo>
                <a:lnTo>
                  <a:pt x="3188195" y="1568317"/>
                </a:lnTo>
                <a:lnTo>
                  <a:pt x="3191518" y="1570772"/>
                </a:lnTo>
                <a:lnTo>
                  <a:pt x="3193853" y="1582659"/>
                </a:lnTo>
                <a:cubicBezTo>
                  <a:pt x="3194213" y="1587070"/>
                  <a:pt x="3193997" y="1591769"/>
                  <a:pt x="3192857" y="1596890"/>
                </a:cubicBezTo>
                <a:cubicBezTo>
                  <a:pt x="3185716" y="1609144"/>
                  <a:pt x="3191593" y="1629575"/>
                  <a:pt x="3189686" y="1647479"/>
                </a:cubicBezTo>
                <a:lnTo>
                  <a:pt x="3187125" y="1655568"/>
                </a:lnTo>
                <a:cubicBezTo>
                  <a:pt x="3187259" y="1659315"/>
                  <a:pt x="3192418" y="1733399"/>
                  <a:pt x="3192552" y="1737146"/>
                </a:cubicBezTo>
                <a:cubicBezTo>
                  <a:pt x="3236684" y="1834597"/>
                  <a:pt x="3210475" y="1851660"/>
                  <a:pt x="3219437" y="1908917"/>
                </a:cubicBezTo>
                <a:lnTo>
                  <a:pt x="3220572" y="1915235"/>
                </a:lnTo>
                <a:cubicBezTo>
                  <a:pt x="3225642" y="1919319"/>
                  <a:pt x="3228448" y="1945519"/>
                  <a:pt x="3226946" y="1954447"/>
                </a:cubicBezTo>
                <a:cubicBezTo>
                  <a:pt x="3219553" y="1979351"/>
                  <a:pt x="3239504" y="2001442"/>
                  <a:pt x="3234148" y="2021397"/>
                </a:cubicBezTo>
                <a:cubicBezTo>
                  <a:pt x="3234224" y="2026740"/>
                  <a:pt x="3235084" y="2031233"/>
                  <a:pt x="3236424" y="2035173"/>
                </a:cubicBezTo>
                <a:lnTo>
                  <a:pt x="3241339" y="2045116"/>
                </a:lnTo>
                <a:lnTo>
                  <a:pt x="3233470" y="2098623"/>
                </a:lnTo>
                <a:cubicBezTo>
                  <a:pt x="3230495" y="2129687"/>
                  <a:pt x="3232618" y="2188321"/>
                  <a:pt x="3230016" y="2240964"/>
                </a:cubicBezTo>
                <a:cubicBezTo>
                  <a:pt x="3226602" y="2283982"/>
                  <a:pt x="3232644" y="2342030"/>
                  <a:pt x="3237809" y="2379644"/>
                </a:cubicBezTo>
                <a:cubicBezTo>
                  <a:pt x="3244462" y="2409884"/>
                  <a:pt x="3221747" y="2435219"/>
                  <a:pt x="3237054" y="2459103"/>
                </a:cubicBezTo>
                <a:cubicBezTo>
                  <a:pt x="3245536" y="2488997"/>
                  <a:pt x="3251426" y="2510390"/>
                  <a:pt x="3255285" y="2538679"/>
                </a:cubicBezTo>
                <a:cubicBezTo>
                  <a:pt x="3258296" y="2574322"/>
                  <a:pt x="3245460" y="2589819"/>
                  <a:pt x="3245073" y="2622720"/>
                </a:cubicBezTo>
                <a:lnTo>
                  <a:pt x="3252960" y="2736087"/>
                </a:lnTo>
                <a:cubicBezTo>
                  <a:pt x="3245577" y="2772183"/>
                  <a:pt x="3230063" y="2856752"/>
                  <a:pt x="3218681" y="2902964"/>
                </a:cubicBezTo>
                <a:cubicBezTo>
                  <a:pt x="3212624" y="2927969"/>
                  <a:pt x="3209733" y="2973979"/>
                  <a:pt x="3203641" y="3008786"/>
                </a:cubicBezTo>
                <a:cubicBezTo>
                  <a:pt x="3197547" y="3043595"/>
                  <a:pt x="3186644" y="3093251"/>
                  <a:pt x="3182123" y="3111815"/>
                </a:cubicBezTo>
                <a:lnTo>
                  <a:pt x="3176517" y="3120169"/>
                </a:lnTo>
                <a:lnTo>
                  <a:pt x="3177035" y="3121646"/>
                </a:lnTo>
                <a:cubicBezTo>
                  <a:pt x="3177423" y="3127588"/>
                  <a:pt x="3176129" y="3130763"/>
                  <a:pt x="3174093" y="3132705"/>
                </a:cubicBezTo>
                <a:lnTo>
                  <a:pt x="3171045" y="3134220"/>
                </a:lnTo>
                <a:lnTo>
                  <a:pt x="3168274" y="3141524"/>
                </a:lnTo>
                <a:lnTo>
                  <a:pt x="3160781" y="3155149"/>
                </a:lnTo>
                <a:cubicBezTo>
                  <a:pt x="3160949" y="3156237"/>
                  <a:pt x="3161116" y="3157326"/>
                  <a:pt x="3161284" y="3158414"/>
                </a:cubicBezTo>
                <a:lnTo>
                  <a:pt x="3152950" y="3180080"/>
                </a:lnTo>
                <a:lnTo>
                  <a:pt x="3153739" y="3180719"/>
                </a:lnTo>
                <a:cubicBezTo>
                  <a:pt x="3155321" y="3182647"/>
                  <a:pt x="3156128" y="3184999"/>
                  <a:pt x="3155342" y="3188313"/>
                </a:cubicBezTo>
                <a:cubicBezTo>
                  <a:pt x="3169797" y="3188216"/>
                  <a:pt x="3159934" y="3192271"/>
                  <a:pt x="3156340" y="3202049"/>
                </a:cubicBezTo>
                <a:cubicBezTo>
                  <a:pt x="3177988" y="3204083"/>
                  <a:pt x="3159779" y="3228842"/>
                  <a:pt x="3169832" y="3237938"/>
                </a:cubicBezTo>
                <a:cubicBezTo>
                  <a:pt x="3166705" y="3245075"/>
                  <a:pt x="3163793" y="3252659"/>
                  <a:pt x="3161244" y="3260564"/>
                </a:cubicBezTo>
                <a:lnTo>
                  <a:pt x="3160005" y="3265314"/>
                </a:lnTo>
                <a:cubicBezTo>
                  <a:pt x="3160063" y="3265371"/>
                  <a:pt x="3160124" y="3265428"/>
                  <a:pt x="3160184" y="3265486"/>
                </a:cubicBezTo>
                <a:cubicBezTo>
                  <a:pt x="3160345" y="3266694"/>
                  <a:pt x="3160101" y="3268319"/>
                  <a:pt x="3159279" y="3270659"/>
                </a:cubicBezTo>
                <a:lnTo>
                  <a:pt x="3157747" y="3273971"/>
                </a:lnTo>
                <a:lnTo>
                  <a:pt x="3155343" y="3283185"/>
                </a:lnTo>
                <a:cubicBezTo>
                  <a:pt x="3155517" y="3284422"/>
                  <a:pt x="3155689" y="3285657"/>
                  <a:pt x="3155860" y="3286893"/>
                </a:cubicBezTo>
                <a:lnTo>
                  <a:pt x="3158001" y="3289146"/>
                </a:lnTo>
                <a:lnTo>
                  <a:pt x="3157508" y="3289877"/>
                </a:lnTo>
                <a:cubicBezTo>
                  <a:pt x="3151604" y="3294411"/>
                  <a:pt x="3144966" y="3293561"/>
                  <a:pt x="3159853" y="3309833"/>
                </a:cubicBezTo>
                <a:cubicBezTo>
                  <a:pt x="3149181" y="3321561"/>
                  <a:pt x="3158789" y="3329345"/>
                  <a:pt x="3157392" y="3351579"/>
                </a:cubicBezTo>
                <a:cubicBezTo>
                  <a:pt x="3148710" y="3357083"/>
                  <a:pt x="3149361" y="3365079"/>
                  <a:pt x="3152871" y="3374240"/>
                </a:cubicBezTo>
                <a:cubicBezTo>
                  <a:pt x="3148885" y="3383513"/>
                  <a:pt x="3145239" y="3392740"/>
                  <a:pt x="3142119" y="3402557"/>
                </a:cubicBezTo>
                <a:lnTo>
                  <a:pt x="3138061" y="3419585"/>
                </a:lnTo>
                <a:lnTo>
                  <a:pt x="3139796" y="3424940"/>
                </a:lnTo>
                <a:cubicBezTo>
                  <a:pt x="3142520" y="3434326"/>
                  <a:pt x="3143300" y="3443700"/>
                  <a:pt x="3137669" y="3463264"/>
                </a:cubicBezTo>
                <a:cubicBezTo>
                  <a:pt x="3147380" y="3480689"/>
                  <a:pt x="3167781" y="3490510"/>
                  <a:pt x="3168140" y="3518969"/>
                </a:cubicBezTo>
                <a:cubicBezTo>
                  <a:pt x="3159473" y="3545761"/>
                  <a:pt x="3191152" y="3574399"/>
                  <a:pt x="3179206" y="3607864"/>
                </a:cubicBezTo>
                <a:cubicBezTo>
                  <a:pt x="3176757" y="3619813"/>
                  <a:pt x="3181069" y="3654600"/>
                  <a:pt x="3189125" y="3659839"/>
                </a:cubicBezTo>
                <a:cubicBezTo>
                  <a:pt x="3191518" y="3666815"/>
                  <a:pt x="3189857" y="3675779"/>
                  <a:pt x="3198077" y="3677681"/>
                </a:cubicBezTo>
                <a:cubicBezTo>
                  <a:pt x="3208136" y="3681475"/>
                  <a:pt x="3196345" y="3709561"/>
                  <a:pt x="3207094" y="3703876"/>
                </a:cubicBezTo>
                <a:cubicBezTo>
                  <a:pt x="3199084" y="3723751"/>
                  <a:pt x="3220453" y="3734396"/>
                  <a:pt x="3227016" y="3748633"/>
                </a:cubicBezTo>
                <a:cubicBezTo>
                  <a:pt x="3218663" y="3764666"/>
                  <a:pt x="3240667" y="3778725"/>
                  <a:pt x="3246806" y="3811324"/>
                </a:cubicBezTo>
                <a:cubicBezTo>
                  <a:pt x="3237058" y="3829063"/>
                  <a:pt x="3251097" y="3833247"/>
                  <a:pt x="3239091" y="3865102"/>
                </a:cubicBezTo>
                <a:cubicBezTo>
                  <a:pt x="3240755" y="3865725"/>
                  <a:pt x="3242340" y="3866659"/>
                  <a:pt x="3243800" y="3867874"/>
                </a:cubicBezTo>
                <a:cubicBezTo>
                  <a:pt x="3252276" y="3874935"/>
                  <a:pt x="3254724" y="3889782"/>
                  <a:pt x="3249268" y="3901031"/>
                </a:cubicBezTo>
                <a:cubicBezTo>
                  <a:pt x="3234180" y="3950514"/>
                  <a:pt x="3270886" y="3938724"/>
                  <a:pt x="3271850" y="3976535"/>
                </a:cubicBezTo>
                <a:cubicBezTo>
                  <a:pt x="3275333" y="4018513"/>
                  <a:pt x="3265836" y="4033210"/>
                  <a:pt x="3253128" y="4091308"/>
                </a:cubicBezTo>
                <a:cubicBezTo>
                  <a:pt x="3262530" y="4093945"/>
                  <a:pt x="3263925" y="4100312"/>
                  <a:pt x="3261491" y="4112665"/>
                </a:cubicBezTo>
                <a:cubicBezTo>
                  <a:pt x="3263824" y="4132845"/>
                  <a:pt x="3285122" y="4124005"/>
                  <a:pt x="3275235" y="4148543"/>
                </a:cubicBezTo>
                <a:cubicBezTo>
                  <a:pt x="3282222" y="4163609"/>
                  <a:pt x="3300717" y="4191930"/>
                  <a:pt x="3303406" y="4203059"/>
                </a:cubicBezTo>
                <a:cubicBezTo>
                  <a:pt x="3307769" y="4216879"/>
                  <a:pt x="3289765" y="4198911"/>
                  <a:pt x="3291377" y="4215304"/>
                </a:cubicBezTo>
                <a:cubicBezTo>
                  <a:pt x="3295421" y="4234470"/>
                  <a:pt x="3290844" y="4240556"/>
                  <a:pt x="3303627" y="4247412"/>
                </a:cubicBezTo>
                <a:cubicBezTo>
                  <a:pt x="3300302" y="4270043"/>
                  <a:pt x="3313094" y="4269840"/>
                  <a:pt x="3323715" y="4295574"/>
                </a:cubicBezTo>
                <a:cubicBezTo>
                  <a:pt x="3318854" y="4309546"/>
                  <a:pt x="3323708" y="4317748"/>
                  <a:pt x="3331757" y="4324626"/>
                </a:cubicBezTo>
                <a:cubicBezTo>
                  <a:pt x="3334500" y="4352298"/>
                  <a:pt x="3348521" y="4373553"/>
                  <a:pt x="3357571" y="4402594"/>
                </a:cubicBezTo>
                <a:cubicBezTo>
                  <a:pt x="3395421" y="4440113"/>
                  <a:pt x="3406716" y="4492429"/>
                  <a:pt x="3416883" y="4511276"/>
                </a:cubicBezTo>
                <a:lnTo>
                  <a:pt x="3418568" y="4515669"/>
                </a:lnTo>
                <a:cubicBezTo>
                  <a:pt x="3418685" y="4519956"/>
                  <a:pt x="3418801" y="4524244"/>
                  <a:pt x="3418918" y="4528531"/>
                </a:cubicBezTo>
                <a:cubicBezTo>
                  <a:pt x="3418727" y="4530191"/>
                  <a:pt x="3418537" y="4531850"/>
                  <a:pt x="3418346" y="4533510"/>
                </a:cubicBezTo>
                <a:cubicBezTo>
                  <a:pt x="3418215" y="4536889"/>
                  <a:pt x="3418462" y="4539065"/>
                  <a:pt x="3419005" y="4540494"/>
                </a:cubicBezTo>
                <a:lnTo>
                  <a:pt x="3424268" y="4595886"/>
                </a:lnTo>
                <a:cubicBezTo>
                  <a:pt x="3429156" y="4624362"/>
                  <a:pt x="3443934" y="4682306"/>
                  <a:pt x="3448330" y="4711348"/>
                </a:cubicBezTo>
                <a:lnTo>
                  <a:pt x="3445621" y="4714874"/>
                </a:lnTo>
                <a:cubicBezTo>
                  <a:pt x="3444103" y="4718397"/>
                  <a:pt x="3443735" y="4723077"/>
                  <a:pt x="3445980" y="4730345"/>
                </a:cubicBezTo>
                <a:lnTo>
                  <a:pt x="3446976" y="4731926"/>
                </a:lnTo>
                <a:lnTo>
                  <a:pt x="3443720" y="4745408"/>
                </a:lnTo>
                <a:cubicBezTo>
                  <a:pt x="3444756" y="4771155"/>
                  <a:pt x="3455466" y="4843107"/>
                  <a:pt x="3453194" y="4886406"/>
                </a:cubicBezTo>
                <a:cubicBezTo>
                  <a:pt x="3454856" y="4906631"/>
                  <a:pt x="3481235" y="5008239"/>
                  <a:pt x="3455210" y="5025296"/>
                </a:cubicBezTo>
                <a:cubicBezTo>
                  <a:pt x="3442202" y="5116320"/>
                  <a:pt x="3464654" y="5119078"/>
                  <a:pt x="3462841" y="5211091"/>
                </a:cubicBezTo>
                <a:cubicBezTo>
                  <a:pt x="3469390" y="5269669"/>
                  <a:pt x="3462794" y="5327391"/>
                  <a:pt x="3469385" y="5356669"/>
                </a:cubicBezTo>
                <a:cubicBezTo>
                  <a:pt x="3471479" y="5361935"/>
                  <a:pt x="3474277" y="5366825"/>
                  <a:pt x="3477268" y="5371683"/>
                </a:cubicBezTo>
                <a:lnTo>
                  <a:pt x="3478824" y="5374232"/>
                </a:lnTo>
                <a:lnTo>
                  <a:pt x="3486664" y="5427532"/>
                </a:lnTo>
                <a:lnTo>
                  <a:pt x="3499845" y="5523238"/>
                </a:lnTo>
                <a:cubicBezTo>
                  <a:pt x="3496480" y="5535759"/>
                  <a:pt x="3498126" y="5574631"/>
                  <a:pt x="3505782" y="5582050"/>
                </a:cubicBezTo>
                <a:cubicBezTo>
                  <a:pt x="3507640" y="5590169"/>
                  <a:pt x="3505294" y="5599602"/>
                  <a:pt x="3513368" y="5603412"/>
                </a:cubicBezTo>
                <a:cubicBezTo>
                  <a:pt x="3518549" y="5620896"/>
                  <a:pt x="3530454" y="5660930"/>
                  <a:pt x="3536869" y="5686953"/>
                </a:cubicBezTo>
                <a:cubicBezTo>
                  <a:pt x="3527290" y="5702684"/>
                  <a:pt x="3548216" y="5722678"/>
                  <a:pt x="3551859" y="5759548"/>
                </a:cubicBezTo>
                <a:cubicBezTo>
                  <a:pt x="3540751" y="5776843"/>
                  <a:pt x="3554471" y="5784377"/>
                  <a:pt x="3540024" y="5816599"/>
                </a:cubicBezTo>
                <a:cubicBezTo>
                  <a:pt x="3541640" y="5817630"/>
                  <a:pt x="3543154" y="5818984"/>
                  <a:pt x="3544521" y="5820619"/>
                </a:cubicBezTo>
                <a:cubicBezTo>
                  <a:pt x="3552455" y="5830118"/>
                  <a:pt x="3553767" y="5846834"/>
                  <a:pt x="3547449" y="5857956"/>
                </a:cubicBezTo>
                <a:cubicBezTo>
                  <a:pt x="3528571" y="5908761"/>
                  <a:pt x="3532186" y="5952107"/>
                  <a:pt x="3530253" y="5993572"/>
                </a:cubicBezTo>
                <a:cubicBezTo>
                  <a:pt x="3530522" y="6040113"/>
                  <a:pt x="3553891" y="6005695"/>
                  <a:pt x="3536734" y="6066404"/>
                </a:cubicBezTo>
                <a:cubicBezTo>
                  <a:pt x="3545935" y="6071268"/>
                  <a:pt x="3546842" y="6078512"/>
                  <a:pt x="3543461" y="6091477"/>
                </a:cubicBezTo>
                <a:cubicBezTo>
                  <a:pt x="3549602" y="6107585"/>
                  <a:pt x="3568275" y="6137061"/>
                  <a:pt x="3573577" y="6163051"/>
                </a:cubicBezTo>
                <a:cubicBezTo>
                  <a:pt x="3577046" y="6182032"/>
                  <a:pt x="3572259" y="6223892"/>
                  <a:pt x="3575275" y="6247420"/>
                </a:cubicBezTo>
                <a:cubicBezTo>
                  <a:pt x="3570217" y="6271412"/>
                  <a:pt x="3583023" y="6273898"/>
                  <a:pt x="3591673" y="6304222"/>
                </a:cubicBezTo>
                <a:cubicBezTo>
                  <a:pt x="3585743" y="6318440"/>
                  <a:pt x="3589967" y="6328418"/>
                  <a:pt x="3597489" y="6337624"/>
                </a:cubicBezTo>
                <a:cubicBezTo>
                  <a:pt x="3598113" y="6368401"/>
                  <a:pt x="3610504" y="6394558"/>
                  <a:pt x="3617330" y="6428161"/>
                </a:cubicBezTo>
                <a:cubicBezTo>
                  <a:pt x="3612404" y="6466489"/>
                  <a:pt x="3633001" y="6482393"/>
                  <a:pt x="3640218" y="6518318"/>
                </a:cubicBezTo>
                <a:cubicBezTo>
                  <a:pt x="3625420" y="6557419"/>
                  <a:pt x="3668862" y="6537820"/>
                  <a:pt x="3670788" y="6568733"/>
                </a:cubicBezTo>
                <a:cubicBezTo>
                  <a:pt x="3659124" y="6621466"/>
                  <a:pt x="3685482" y="6565072"/>
                  <a:pt x="3687763" y="6643164"/>
                </a:cubicBezTo>
                <a:cubicBezTo>
                  <a:pt x="3685396" y="6647995"/>
                  <a:pt x="3689317" y="6656838"/>
                  <a:pt x="3693097" y="6655183"/>
                </a:cubicBezTo>
                <a:cubicBezTo>
                  <a:pt x="3693444" y="6672318"/>
                  <a:pt x="3690193" y="6715787"/>
                  <a:pt x="3689847" y="6745974"/>
                </a:cubicBezTo>
                <a:cubicBezTo>
                  <a:pt x="3689583" y="6773144"/>
                  <a:pt x="3690048" y="6817635"/>
                  <a:pt x="3691023" y="6836306"/>
                </a:cubicBezTo>
                <a:lnTo>
                  <a:pt x="3695699" y="6858001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543EF5-BDBC-D23B-5B57-2E7FD7F8CA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4887" y="2545789"/>
            <a:ext cx="4273177" cy="370261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 Pro"/>
              </a:rPr>
              <a:t>Tom Cruise's character stumbles upon a cult</a:t>
            </a:r>
          </a:p>
          <a:p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 Pro"/>
              </a:rPr>
              <a:t>Hollywood's corruption and secrecy</a:t>
            </a:r>
          </a:p>
          <a:p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 Pro"/>
              </a:rPr>
              <a:t>Kubrick died 6 days after showing the film to Warner Bros.</a:t>
            </a:r>
          </a:p>
        </p:txBody>
      </p:sp>
      <p:pic>
        <p:nvPicPr>
          <p:cNvPr id="5" name="Picture 4" descr="Eyes Wide Shut (1999) - IMDb">
            <a:extLst>
              <a:ext uri="{FF2B5EF4-FFF2-40B4-BE49-F238E27FC236}">
                <a16:creationId xmlns:a16="http://schemas.microsoft.com/office/drawing/2014/main" id="{1609CEFF-E402-0631-9ED7-5E380A791DF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9239" r="12743"/>
          <a:stretch>
            <a:fillRect/>
          </a:stretch>
        </p:blipFill>
        <p:spPr>
          <a:xfrm>
            <a:off x="8580467" y="10"/>
            <a:ext cx="3611533" cy="6857990"/>
          </a:xfrm>
          <a:custGeom>
            <a:avLst/>
            <a:gdLst/>
            <a:ahLst/>
            <a:cxnLst/>
            <a:rect l="l" t="t" r="r" b="b"/>
            <a:pathLst>
              <a:path w="3810000" h="6858000">
                <a:moveTo>
                  <a:pt x="95627" y="0"/>
                </a:moveTo>
                <a:lnTo>
                  <a:pt x="3810000" y="0"/>
                </a:lnTo>
                <a:lnTo>
                  <a:pt x="3810000" y="6858000"/>
                </a:lnTo>
                <a:lnTo>
                  <a:pt x="13132" y="6858000"/>
                </a:lnTo>
                <a:cubicBezTo>
                  <a:pt x="13183" y="6857363"/>
                  <a:pt x="13234" y="6856727"/>
                  <a:pt x="13284" y="6856090"/>
                </a:cubicBezTo>
                <a:lnTo>
                  <a:pt x="31566" y="6805847"/>
                </a:lnTo>
                <a:lnTo>
                  <a:pt x="30463" y="6715381"/>
                </a:lnTo>
                <a:cubicBezTo>
                  <a:pt x="29585" y="6714082"/>
                  <a:pt x="28597" y="6713038"/>
                  <a:pt x="27533" y="6712286"/>
                </a:cubicBezTo>
                <a:lnTo>
                  <a:pt x="31288" y="6698474"/>
                </a:lnTo>
                <a:lnTo>
                  <a:pt x="29901" y="6686264"/>
                </a:lnTo>
                <a:cubicBezTo>
                  <a:pt x="29591" y="6639749"/>
                  <a:pt x="29281" y="6593234"/>
                  <a:pt x="28971" y="6546719"/>
                </a:cubicBezTo>
                <a:cubicBezTo>
                  <a:pt x="23415" y="6502008"/>
                  <a:pt x="3087" y="6462057"/>
                  <a:pt x="310" y="6408337"/>
                </a:cubicBezTo>
                <a:cubicBezTo>
                  <a:pt x="-2468" y="6354617"/>
                  <a:pt x="14431" y="6312397"/>
                  <a:pt x="12307" y="6224401"/>
                </a:cubicBezTo>
                <a:lnTo>
                  <a:pt x="27152" y="6147415"/>
                </a:lnTo>
                <a:lnTo>
                  <a:pt x="39044" y="6093837"/>
                </a:lnTo>
                <a:cubicBezTo>
                  <a:pt x="47718" y="6039281"/>
                  <a:pt x="47985" y="5964495"/>
                  <a:pt x="46816" y="5915901"/>
                </a:cubicBezTo>
                <a:cubicBezTo>
                  <a:pt x="43189" y="5876557"/>
                  <a:pt x="47196" y="5863739"/>
                  <a:pt x="33533" y="5831562"/>
                </a:cubicBezTo>
                <a:cubicBezTo>
                  <a:pt x="27901" y="5792459"/>
                  <a:pt x="47408" y="5747455"/>
                  <a:pt x="46555" y="5710909"/>
                </a:cubicBezTo>
                <a:cubicBezTo>
                  <a:pt x="53188" y="5686865"/>
                  <a:pt x="49116" y="5615845"/>
                  <a:pt x="62461" y="5602222"/>
                </a:cubicBezTo>
                <a:cubicBezTo>
                  <a:pt x="64066" y="5572067"/>
                  <a:pt x="49594" y="5555548"/>
                  <a:pt x="56185" y="5529979"/>
                </a:cubicBezTo>
                <a:lnTo>
                  <a:pt x="67961" y="5458854"/>
                </a:lnTo>
                <a:lnTo>
                  <a:pt x="110939" y="5353584"/>
                </a:lnTo>
                <a:cubicBezTo>
                  <a:pt x="123070" y="5308303"/>
                  <a:pt x="110671" y="5307524"/>
                  <a:pt x="128276" y="5249764"/>
                </a:cubicBezTo>
                <a:cubicBezTo>
                  <a:pt x="137692" y="5218499"/>
                  <a:pt x="146153" y="5160067"/>
                  <a:pt x="156749" y="5116288"/>
                </a:cubicBezTo>
                <a:cubicBezTo>
                  <a:pt x="167347" y="5072508"/>
                  <a:pt x="184838" y="5010298"/>
                  <a:pt x="191855" y="4987089"/>
                </a:cubicBezTo>
                <a:lnTo>
                  <a:pt x="219824" y="4934095"/>
                </a:lnTo>
                <a:cubicBezTo>
                  <a:pt x="223315" y="4926170"/>
                  <a:pt x="231151" y="4920904"/>
                  <a:pt x="231137" y="4903120"/>
                </a:cubicBezTo>
                <a:lnTo>
                  <a:pt x="219738" y="4827391"/>
                </a:lnTo>
                <a:cubicBezTo>
                  <a:pt x="223928" y="4818620"/>
                  <a:pt x="227939" y="4809255"/>
                  <a:pt x="231597" y="4799440"/>
                </a:cubicBezTo>
                <a:lnTo>
                  <a:pt x="233480" y="4793512"/>
                </a:lnTo>
                <a:cubicBezTo>
                  <a:pt x="233423" y="4793432"/>
                  <a:pt x="233367" y="4793351"/>
                  <a:pt x="233310" y="4793271"/>
                </a:cubicBezTo>
                <a:cubicBezTo>
                  <a:pt x="233275" y="4791711"/>
                  <a:pt x="233728" y="4789662"/>
                  <a:pt x="234882" y="4786765"/>
                </a:cubicBezTo>
                <a:lnTo>
                  <a:pt x="236914" y="4782703"/>
                </a:lnTo>
                <a:lnTo>
                  <a:pt x="246329" y="4683644"/>
                </a:lnTo>
                <a:cubicBezTo>
                  <a:pt x="256294" y="4677568"/>
                  <a:pt x="256527" y="4667288"/>
                  <a:pt x="253823" y="4655204"/>
                </a:cubicBezTo>
                <a:cubicBezTo>
                  <a:pt x="259521" y="4631796"/>
                  <a:pt x="280440" y="4574275"/>
                  <a:pt x="280514" y="4543195"/>
                </a:cubicBezTo>
                <a:cubicBezTo>
                  <a:pt x="272112" y="4519880"/>
                  <a:pt x="251340" y="4505102"/>
                  <a:pt x="254268" y="4468722"/>
                </a:cubicBezTo>
                <a:cubicBezTo>
                  <a:pt x="266696" y="4435462"/>
                  <a:pt x="236001" y="4395418"/>
                  <a:pt x="252728" y="4353998"/>
                </a:cubicBezTo>
                <a:cubicBezTo>
                  <a:pt x="256750" y="4339008"/>
                  <a:pt x="256168" y="4294115"/>
                  <a:pt x="248123" y="4286542"/>
                </a:cubicBezTo>
                <a:cubicBezTo>
                  <a:pt x="246365" y="4277371"/>
                  <a:pt x="249194" y="4266107"/>
                  <a:pt x="240584" y="4262777"/>
                </a:cubicBezTo>
                <a:cubicBezTo>
                  <a:pt x="230221" y="4256829"/>
                  <a:pt x="246153" y="4222259"/>
                  <a:pt x="233949" y="4228340"/>
                </a:cubicBezTo>
                <a:cubicBezTo>
                  <a:pt x="244865" y="4203839"/>
                  <a:pt x="223150" y="4187902"/>
                  <a:pt x="217758" y="4169004"/>
                </a:cubicBezTo>
                <a:cubicBezTo>
                  <a:pt x="228596" y="4149446"/>
                  <a:pt x="206597" y="4129080"/>
                  <a:pt x="203797" y="4086781"/>
                </a:cubicBezTo>
                <a:cubicBezTo>
                  <a:pt x="216334" y="4065199"/>
                  <a:pt x="201740" y="4058317"/>
                  <a:pt x="218344" y="4018957"/>
                </a:cubicBezTo>
                <a:cubicBezTo>
                  <a:pt x="216630" y="4017979"/>
                  <a:pt x="215034" y="4016614"/>
                  <a:pt x="213609" y="4014902"/>
                </a:cubicBezTo>
                <a:cubicBezTo>
                  <a:pt x="205325" y="4004955"/>
                  <a:pt x="204424" y="3985729"/>
                  <a:pt x="211594" y="3971964"/>
                </a:cubicBezTo>
                <a:cubicBezTo>
                  <a:pt x="233561" y="3910433"/>
                  <a:pt x="230991" y="3860613"/>
                  <a:pt x="234357" y="3812226"/>
                </a:cubicBezTo>
                <a:cubicBezTo>
                  <a:pt x="235501" y="3758242"/>
                  <a:pt x="209185" y="3801364"/>
                  <a:pt x="229596" y="3728573"/>
                </a:cubicBezTo>
                <a:cubicBezTo>
                  <a:pt x="219804" y="3724174"/>
                  <a:pt x="219047" y="3715890"/>
                  <a:pt x="223099" y="3700384"/>
                </a:cubicBezTo>
                <a:cubicBezTo>
                  <a:pt x="222942" y="3674360"/>
                  <a:pt x="199034" y="3683312"/>
                  <a:pt x="212511" y="3653063"/>
                </a:cubicBezTo>
                <a:cubicBezTo>
                  <a:pt x="207582" y="3623616"/>
                  <a:pt x="199349" y="3555881"/>
                  <a:pt x="193522" y="3523704"/>
                </a:cubicBezTo>
                <a:cubicBezTo>
                  <a:pt x="199728" y="3495169"/>
                  <a:pt x="185963" y="3494025"/>
                  <a:pt x="177551" y="3460001"/>
                </a:cubicBezTo>
                <a:cubicBezTo>
                  <a:pt x="184399" y="3442692"/>
                  <a:pt x="180138" y="3431687"/>
                  <a:pt x="172293" y="3422022"/>
                </a:cubicBezTo>
                <a:cubicBezTo>
                  <a:pt x="172567" y="3386386"/>
                  <a:pt x="159982" y="3357707"/>
                  <a:pt x="153640" y="3319632"/>
                </a:cubicBezTo>
                <a:cubicBezTo>
                  <a:pt x="117352" y="3267571"/>
                  <a:pt x="111308" y="3199530"/>
                  <a:pt x="102580" y="3174350"/>
                </a:cubicBezTo>
                <a:lnTo>
                  <a:pt x="101281" y="3168555"/>
                </a:lnTo>
                <a:cubicBezTo>
                  <a:pt x="101655" y="3163067"/>
                  <a:pt x="102030" y="3157580"/>
                  <a:pt x="102403" y="3152092"/>
                </a:cubicBezTo>
                <a:lnTo>
                  <a:pt x="103597" y="3145797"/>
                </a:lnTo>
                <a:cubicBezTo>
                  <a:pt x="104132" y="3141497"/>
                  <a:pt x="104119" y="3138691"/>
                  <a:pt x="103701" y="3136806"/>
                </a:cubicBezTo>
                <a:lnTo>
                  <a:pt x="108221" y="3088993"/>
                </a:lnTo>
                <a:cubicBezTo>
                  <a:pt x="109464" y="3064872"/>
                  <a:pt x="113188" y="3030250"/>
                  <a:pt x="111158" y="2992081"/>
                </a:cubicBezTo>
                <a:cubicBezTo>
                  <a:pt x="109031" y="2944441"/>
                  <a:pt x="104226" y="2942439"/>
                  <a:pt x="105565" y="2902844"/>
                </a:cubicBezTo>
                <a:cubicBezTo>
                  <a:pt x="107874" y="2897323"/>
                  <a:pt x="101362" y="2801618"/>
                  <a:pt x="105102" y="2797375"/>
                </a:cubicBezTo>
                <a:cubicBezTo>
                  <a:pt x="86174" y="2744941"/>
                  <a:pt x="109804" y="2750735"/>
                  <a:pt x="107241" y="2691357"/>
                </a:cubicBezTo>
                <a:cubicBezTo>
                  <a:pt x="107811" y="2665349"/>
                  <a:pt x="115946" y="2561129"/>
                  <a:pt x="145888" y="2542201"/>
                </a:cubicBezTo>
                <a:cubicBezTo>
                  <a:pt x="170455" y="2427400"/>
                  <a:pt x="123634" y="2367849"/>
                  <a:pt x="136292" y="2250554"/>
                </a:cubicBezTo>
                <a:cubicBezTo>
                  <a:pt x="110877" y="2215639"/>
                  <a:pt x="134601" y="2180816"/>
                  <a:pt x="130310" y="2141581"/>
                </a:cubicBezTo>
                <a:cubicBezTo>
                  <a:pt x="154051" y="2149219"/>
                  <a:pt x="117587" y="2094975"/>
                  <a:pt x="144587" y="2089095"/>
                </a:cubicBezTo>
                <a:cubicBezTo>
                  <a:pt x="142952" y="2082142"/>
                  <a:pt x="140513" y="2075590"/>
                  <a:pt x="137867" y="2069059"/>
                </a:cubicBezTo>
                <a:lnTo>
                  <a:pt x="136492" y="2065634"/>
                </a:lnTo>
                <a:cubicBezTo>
                  <a:pt x="136216" y="2060851"/>
                  <a:pt x="135939" y="2056067"/>
                  <a:pt x="135663" y="2051284"/>
                </a:cubicBezTo>
                <a:lnTo>
                  <a:pt x="124268" y="1960184"/>
                </a:lnTo>
                <a:cubicBezTo>
                  <a:pt x="138968" y="1926370"/>
                  <a:pt x="111716" y="1914873"/>
                  <a:pt x="131257" y="1873060"/>
                </a:cubicBezTo>
                <a:cubicBezTo>
                  <a:pt x="136329" y="1857442"/>
                  <a:pt x="139083" y="1807624"/>
                  <a:pt x="131724" y="1797311"/>
                </a:cubicBezTo>
                <a:cubicBezTo>
                  <a:pt x="130673" y="1786740"/>
                  <a:pt x="134293" y="1774954"/>
                  <a:pt x="126063" y="1769201"/>
                </a:cubicBezTo>
                <a:cubicBezTo>
                  <a:pt x="116300" y="1760126"/>
                  <a:pt x="134551" y="1725705"/>
                  <a:pt x="122085" y="1729500"/>
                </a:cubicBezTo>
                <a:cubicBezTo>
                  <a:pt x="134648" y="1705012"/>
                  <a:pt x="114449" y="1682158"/>
                  <a:pt x="110543" y="1659949"/>
                </a:cubicBezTo>
                <a:cubicBezTo>
                  <a:pt x="122664" y="1640913"/>
                  <a:pt x="102513" y="1613087"/>
                  <a:pt x="102892" y="1565607"/>
                </a:cubicBezTo>
                <a:cubicBezTo>
                  <a:pt x="116835" y="1544742"/>
                  <a:pt x="102976" y="1533616"/>
                  <a:pt x="122245" y="1494057"/>
                </a:cubicBezTo>
                <a:cubicBezTo>
                  <a:pt x="120629" y="1492563"/>
                  <a:pt x="119160" y="1490668"/>
                  <a:pt x="117883" y="1488429"/>
                </a:cubicBezTo>
                <a:cubicBezTo>
                  <a:pt x="110465" y="1475431"/>
                  <a:pt x="111002" y="1453942"/>
                  <a:pt x="119083" y="1440433"/>
                </a:cubicBezTo>
                <a:cubicBezTo>
                  <a:pt x="145274" y="1377630"/>
                  <a:pt x="146438" y="1321884"/>
                  <a:pt x="153340" y="1269148"/>
                </a:cubicBezTo>
                <a:cubicBezTo>
                  <a:pt x="158467" y="1209690"/>
                  <a:pt x="129360" y="1251077"/>
                  <a:pt x="154855" y="1175439"/>
                </a:cubicBezTo>
                <a:cubicBezTo>
                  <a:pt x="145538" y="1168218"/>
                  <a:pt x="145408" y="1158868"/>
                  <a:pt x="150548" y="1142685"/>
                </a:cubicBezTo>
                <a:cubicBezTo>
                  <a:pt x="152321" y="1113850"/>
                  <a:pt x="128121" y="1118007"/>
                  <a:pt x="143630" y="1087778"/>
                </a:cubicBezTo>
                <a:cubicBezTo>
                  <a:pt x="139451" y="1064261"/>
                  <a:pt x="125971" y="1018012"/>
                  <a:pt x="125476" y="1001580"/>
                </a:cubicBezTo>
                <a:cubicBezTo>
                  <a:pt x="123958" y="976962"/>
                  <a:pt x="134851" y="962709"/>
                  <a:pt x="134526" y="940069"/>
                </a:cubicBezTo>
                <a:cubicBezTo>
                  <a:pt x="142751" y="909988"/>
                  <a:pt x="129284" y="905409"/>
                  <a:pt x="123523" y="865739"/>
                </a:cubicBezTo>
                <a:cubicBezTo>
                  <a:pt x="131549" y="848234"/>
                  <a:pt x="128173" y="835030"/>
                  <a:pt x="121164" y="822450"/>
                </a:cubicBezTo>
                <a:cubicBezTo>
                  <a:pt x="124077" y="783082"/>
                  <a:pt x="113811" y="748321"/>
                  <a:pt x="110389" y="704665"/>
                </a:cubicBezTo>
                <a:cubicBezTo>
                  <a:pt x="120144" y="656264"/>
                  <a:pt x="99869" y="633697"/>
                  <a:pt x="96299" y="587032"/>
                </a:cubicBezTo>
                <a:cubicBezTo>
                  <a:pt x="87861" y="539988"/>
                  <a:pt x="66571" y="452493"/>
                  <a:pt x="59759" y="422399"/>
                </a:cubicBezTo>
                <a:cubicBezTo>
                  <a:pt x="62865" y="416491"/>
                  <a:pt x="59682" y="404768"/>
                  <a:pt x="55429" y="406467"/>
                </a:cubicBezTo>
                <a:cubicBezTo>
                  <a:pt x="56742" y="400038"/>
                  <a:pt x="64884" y="384166"/>
                  <a:pt x="58062" y="383409"/>
                </a:cubicBezTo>
                <a:cubicBezTo>
                  <a:pt x="57210" y="351894"/>
                  <a:pt x="61145" y="320031"/>
                  <a:pt x="69487" y="290892"/>
                </a:cubicBezTo>
                <a:cubicBezTo>
                  <a:pt x="57686" y="231306"/>
                  <a:pt x="89539" y="260845"/>
                  <a:pt x="86198" y="217175"/>
                </a:cubicBezTo>
                <a:cubicBezTo>
                  <a:pt x="72715" y="183379"/>
                  <a:pt x="83646" y="168958"/>
                  <a:pt x="74643" y="129155"/>
                </a:cubicBezTo>
                <a:cubicBezTo>
                  <a:pt x="96697" y="112411"/>
                  <a:pt x="72236" y="90977"/>
                  <a:pt x="78417" y="74202"/>
                </a:cubicBezTo>
                <a:cubicBezTo>
                  <a:pt x="59029" y="57686"/>
                  <a:pt x="81827" y="29115"/>
                  <a:pt x="94183" y="4683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667357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131BAD53-4E89-4F62-BBB7-26359763E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62756DA2-40EB-4C6F-B962-5822FFB54F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53438" cy="6858000"/>
          </a:xfrm>
          <a:custGeom>
            <a:avLst/>
            <a:gdLst>
              <a:gd name="connsiteX0" fmla="*/ 0 w 6096000"/>
              <a:gd name="connsiteY0" fmla="*/ 0 h 6858000"/>
              <a:gd name="connsiteX1" fmla="*/ 5567517 w 6096000"/>
              <a:gd name="connsiteY1" fmla="*/ 0 h 6858000"/>
              <a:gd name="connsiteX2" fmla="*/ 5566938 w 6096000"/>
              <a:gd name="connsiteY2" fmla="*/ 1705 h 6858000"/>
              <a:gd name="connsiteX3" fmla="*/ 5551594 w 6096000"/>
              <a:gd name="connsiteY3" fmla="*/ 17287 h 6858000"/>
              <a:gd name="connsiteX4" fmla="*/ 5545641 w 6096000"/>
              <a:gd name="connsiteY4" fmla="*/ 130336 h 6858000"/>
              <a:gd name="connsiteX5" fmla="*/ 5538289 w 6096000"/>
              <a:gd name="connsiteY5" fmla="*/ 187093 h 6858000"/>
              <a:gd name="connsiteX6" fmla="*/ 5545790 w 6096000"/>
              <a:gd name="connsiteY6" fmla="*/ 265704 h 6858000"/>
              <a:gd name="connsiteX7" fmla="*/ 5542313 w 6096000"/>
              <a:gd name="connsiteY7" fmla="*/ 354566 h 6858000"/>
              <a:gd name="connsiteX8" fmla="*/ 5524126 w 6096000"/>
              <a:gd name="connsiteY8" fmla="*/ 472000 h 6858000"/>
              <a:gd name="connsiteX9" fmla="*/ 5522170 w 6096000"/>
              <a:gd name="connsiteY9" fmla="*/ 473782 h 6858000"/>
              <a:gd name="connsiteX10" fmla="*/ 5521798 w 6096000"/>
              <a:gd name="connsiteY10" fmla="*/ 491380 h 6858000"/>
              <a:gd name="connsiteX11" fmla="*/ 5536419 w 6096000"/>
              <a:gd name="connsiteY11" fmla="*/ 531675 h 6858000"/>
              <a:gd name="connsiteX12" fmla="*/ 5533435 w 6096000"/>
              <a:gd name="connsiteY12" fmla="*/ 536015 h 6858000"/>
              <a:gd name="connsiteX13" fmla="*/ 5538088 w 6096000"/>
              <a:gd name="connsiteY13" fmla="*/ 572092 h 6858000"/>
              <a:gd name="connsiteX14" fmla="*/ 5536061 w 6096000"/>
              <a:gd name="connsiteY14" fmla="*/ 572511 h 6858000"/>
              <a:gd name="connsiteX15" fmla="*/ 5528218 w 6096000"/>
              <a:gd name="connsiteY15" fmla="*/ 582332 h 6858000"/>
              <a:gd name="connsiteX16" fmla="*/ 5518011 w 6096000"/>
              <a:gd name="connsiteY16" fmla="*/ 601285 h 6858000"/>
              <a:gd name="connsiteX17" fmla="*/ 5473174 w 6096000"/>
              <a:gd name="connsiteY17" fmla="*/ 681608 h 6858000"/>
              <a:gd name="connsiteX18" fmla="*/ 5472963 w 6096000"/>
              <a:gd name="connsiteY18" fmla="*/ 689151 h 6858000"/>
              <a:gd name="connsiteX19" fmla="*/ 5472485 w 6096000"/>
              <a:gd name="connsiteY19" fmla="*/ 689289 h 6858000"/>
              <a:gd name="connsiteX20" fmla="*/ 5471326 w 6096000"/>
              <a:gd name="connsiteY20" fmla="*/ 697222 h 6858000"/>
              <a:gd name="connsiteX21" fmla="*/ 5472164 w 6096000"/>
              <a:gd name="connsiteY21" fmla="*/ 717531 h 6858000"/>
              <a:gd name="connsiteX22" fmla="*/ 5468891 w 6096000"/>
              <a:gd name="connsiteY22" fmla="*/ 722494 h 6858000"/>
              <a:gd name="connsiteX23" fmla="*/ 5463081 w 6096000"/>
              <a:gd name="connsiteY23" fmla="*/ 724368 h 6858000"/>
              <a:gd name="connsiteX24" fmla="*/ 5446981 w 6096000"/>
              <a:gd name="connsiteY24" fmla="*/ 752692 h 6858000"/>
              <a:gd name="connsiteX25" fmla="*/ 5417190 w 6096000"/>
              <a:gd name="connsiteY25" fmla="*/ 816346 h 6858000"/>
              <a:gd name="connsiteX26" fmla="*/ 5388958 w 6096000"/>
              <a:gd name="connsiteY26" fmla="*/ 889417 h 6858000"/>
              <a:gd name="connsiteX27" fmla="*/ 5307044 w 6096000"/>
              <a:gd name="connsiteY27" fmla="*/ 1063288 h 6858000"/>
              <a:gd name="connsiteX28" fmla="*/ 5303837 w 6096000"/>
              <a:gd name="connsiteY28" fmla="*/ 1157176 h 6858000"/>
              <a:gd name="connsiteX29" fmla="*/ 5286494 w 6096000"/>
              <a:gd name="connsiteY29" fmla="*/ 1210776 h 6858000"/>
              <a:gd name="connsiteX30" fmla="*/ 5282463 w 6096000"/>
              <a:gd name="connsiteY30" fmla="*/ 1301993 h 6858000"/>
              <a:gd name="connsiteX31" fmla="*/ 5252235 w 6096000"/>
              <a:gd name="connsiteY31" fmla="*/ 1360879 h 6858000"/>
              <a:gd name="connsiteX32" fmla="*/ 5244497 w 6096000"/>
              <a:gd name="connsiteY32" fmla="*/ 1404045 h 6858000"/>
              <a:gd name="connsiteX33" fmla="*/ 5223823 w 6096000"/>
              <a:gd name="connsiteY33" fmla="*/ 1429568 h 6858000"/>
              <a:gd name="connsiteX34" fmla="*/ 5224851 w 6096000"/>
              <a:gd name="connsiteY34" fmla="*/ 1430305 h 6858000"/>
              <a:gd name="connsiteX35" fmla="*/ 5212394 w 6096000"/>
              <a:gd name="connsiteY35" fmla="*/ 1463304 h 6858000"/>
              <a:gd name="connsiteX36" fmla="*/ 5209958 w 6096000"/>
              <a:gd name="connsiteY36" fmla="*/ 1514846 h 6858000"/>
              <a:gd name="connsiteX37" fmla="*/ 5206417 w 6096000"/>
              <a:gd name="connsiteY37" fmla="*/ 1519731 h 6858000"/>
              <a:gd name="connsiteX38" fmla="*/ 5206640 w 6096000"/>
              <a:gd name="connsiteY38" fmla="*/ 1519929 h 6858000"/>
              <a:gd name="connsiteX39" fmla="*/ 5207632 w 6096000"/>
              <a:gd name="connsiteY39" fmla="*/ 1546022 h 6858000"/>
              <a:gd name="connsiteX40" fmla="*/ 5212030 w 6096000"/>
              <a:gd name="connsiteY40" fmla="*/ 1578752 h 6858000"/>
              <a:gd name="connsiteX41" fmla="*/ 5203533 w 6096000"/>
              <a:gd name="connsiteY41" fmla="*/ 1647555 h 6858000"/>
              <a:gd name="connsiteX42" fmla="*/ 5190877 w 6096000"/>
              <a:gd name="connsiteY42" fmla="*/ 1715685 h 6858000"/>
              <a:gd name="connsiteX43" fmla="*/ 5184235 w 6096000"/>
              <a:gd name="connsiteY43" fmla="*/ 1740358 h 6858000"/>
              <a:gd name="connsiteX44" fmla="*/ 5181475 w 6096000"/>
              <a:gd name="connsiteY44" fmla="*/ 1784314 h 6858000"/>
              <a:gd name="connsiteX45" fmla="*/ 5185845 w 6096000"/>
              <a:gd name="connsiteY45" fmla="*/ 1804434 h 6858000"/>
              <a:gd name="connsiteX46" fmla="*/ 5185068 w 6096000"/>
              <a:gd name="connsiteY46" fmla="*/ 1805316 h 6858000"/>
              <a:gd name="connsiteX47" fmla="*/ 5188593 w 6096000"/>
              <a:gd name="connsiteY47" fmla="*/ 1807109 h 6858000"/>
              <a:gd name="connsiteX48" fmla="*/ 5185920 w 6096000"/>
              <a:gd name="connsiteY48" fmla="*/ 1821003 h 6858000"/>
              <a:gd name="connsiteX49" fmla="*/ 5183543 w 6096000"/>
              <a:gd name="connsiteY49" fmla="*/ 1824832 h 6858000"/>
              <a:gd name="connsiteX50" fmla="*/ 5182235 w 6096000"/>
              <a:gd name="connsiteY50" fmla="*/ 1830429 h 6858000"/>
              <a:gd name="connsiteX51" fmla="*/ 5182525 w 6096000"/>
              <a:gd name="connsiteY51" fmla="*/ 1830569 h 6858000"/>
              <a:gd name="connsiteX52" fmla="*/ 5180663 w 6096000"/>
              <a:gd name="connsiteY52" fmla="*/ 1835810 h 6858000"/>
              <a:gd name="connsiteX53" fmla="*/ 5167452 w 6096000"/>
              <a:gd name="connsiteY53" fmla="*/ 1861483 h 6858000"/>
              <a:gd name="connsiteX54" fmla="*/ 5174266 w 6096000"/>
              <a:gd name="connsiteY54" fmla="*/ 1892417 h 6858000"/>
              <a:gd name="connsiteX55" fmla="*/ 5189262 w 6096000"/>
              <a:gd name="connsiteY55" fmla="*/ 1895114 h 6858000"/>
              <a:gd name="connsiteX56" fmla="*/ 5187100 w 6096000"/>
              <a:gd name="connsiteY56" fmla="*/ 1899379 h 6858000"/>
              <a:gd name="connsiteX57" fmla="*/ 5180471 w 6096000"/>
              <a:gd name="connsiteY57" fmla="*/ 1907867 h 6858000"/>
              <a:gd name="connsiteX58" fmla="*/ 5181361 w 6096000"/>
              <a:gd name="connsiteY58" fmla="*/ 1910265 h 6858000"/>
              <a:gd name="connsiteX59" fmla="*/ 5178268 w 6096000"/>
              <a:gd name="connsiteY59" fmla="*/ 1935584 h 6858000"/>
              <a:gd name="connsiteX60" fmla="*/ 5183619 w 6096000"/>
              <a:gd name="connsiteY60" fmla="*/ 1942021 h 6858000"/>
              <a:gd name="connsiteX61" fmla="*/ 5184480 w 6096000"/>
              <a:gd name="connsiteY61" fmla="*/ 1945112 h 6858000"/>
              <a:gd name="connsiteX62" fmla="*/ 5172776 w 6096000"/>
              <a:gd name="connsiteY62" fmla="*/ 1961162 h 6858000"/>
              <a:gd name="connsiteX63" fmla="*/ 5168513 w 6096000"/>
              <a:gd name="connsiteY63" fmla="*/ 1969445 h 6858000"/>
              <a:gd name="connsiteX64" fmla="*/ 5126597 w 6096000"/>
              <a:gd name="connsiteY64" fmla="*/ 2024270 h 6858000"/>
              <a:gd name="connsiteX65" fmla="*/ 5119528 w 6096000"/>
              <a:gd name="connsiteY65" fmla="*/ 2107942 h 6858000"/>
              <a:gd name="connsiteX66" fmla="*/ 5110356 w 6096000"/>
              <a:gd name="connsiteY66" fmla="*/ 2193455 h 6858000"/>
              <a:gd name="connsiteX67" fmla="*/ 5104992 w 6096000"/>
              <a:gd name="connsiteY67" fmla="*/ 2260088 h 6858000"/>
              <a:gd name="connsiteX68" fmla="*/ 5059439 w 6096000"/>
              <a:gd name="connsiteY68" fmla="*/ 2335735 h 6858000"/>
              <a:gd name="connsiteX69" fmla="*/ 5022061 w 6096000"/>
              <a:gd name="connsiteY69" fmla="*/ 2408995 h 6858000"/>
              <a:gd name="connsiteX70" fmla="*/ 5022253 w 6096000"/>
              <a:gd name="connsiteY70" fmla="*/ 2445869 h 6858000"/>
              <a:gd name="connsiteX71" fmla="*/ 5011426 w 6096000"/>
              <a:gd name="connsiteY71" fmla="*/ 2496499 h 6858000"/>
              <a:gd name="connsiteX72" fmla="*/ 4994224 w 6096000"/>
              <a:gd name="connsiteY72" fmla="*/ 2549900 h 6858000"/>
              <a:gd name="connsiteX73" fmla="*/ 4995245 w 6096000"/>
              <a:gd name="connsiteY73" fmla="*/ 2596456 h 6858000"/>
              <a:gd name="connsiteX74" fmla="*/ 4988570 w 6096000"/>
              <a:gd name="connsiteY74" fmla="*/ 2606088 h 6858000"/>
              <a:gd name="connsiteX75" fmla="*/ 4988371 w 6096000"/>
              <a:gd name="connsiteY75" fmla="*/ 2635351 h 6858000"/>
              <a:gd name="connsiteX76" fmla="*/ 4983212 w 6096000"/>
              <a:gd name="connsiteY76" fmla="*/ 2665666 h 6858000"/>
              <a:gd name="connsiteX77" fmla="*/ 4968234 w 6096000"/>
              <a:gd name="connsiteY77" fmla="*/ 2715895 h 6858000"/>
              <a:gd name="connsiteX78" fmla="*/ 4975888 w 6096000"/>
              <a:gd name="connsiteY78" fmla="*/ 2725052 h 6858000"/>
              <a:gd name="connsiteX79" fmla="*/ 4980195 w 6096000"/>
              <a:gd name="connsiteY79" fmla="*/ 2726489 h 6858000"/>
              <a:gd name="connsiteX80" fmla="*/ 4976218 w 6096000"/>
              <a:gd name="connsiteY80" fmla="*/ 2740278 h 6858000"/>
              <a:gd name="connsiteX81" fmla="*/ 4980571 w 6096000"/>
              <a:gd name="connsiteY81" fmla="*/ 2751112 h 6858000"/>
              <a:gd name="connsiteX82" fmla="*/ 4973893 w 6096000"/>
              <a:gd name="connsiteY82" fmla="*/ 2760208 h 6858000"/>
              <a:gd name="connsiteX83" fmla="*/ 4979005 w 6096000"/>
              <a:gd name="connsiteY83" fmla="*/ 2790136 h 6858000"/>
              <a:gd name="connsiteX84" fmla="*/ 4986137 w 6096000"/>
              <a:gd name="connsiteY84" fmla="*/ 2804183 h 6858000"/>
              <a:gd name="connsiteX85" fmla="*/ 4986175 w 6096000"/>
              <a:gd name="connsiteY85" fmla="*/ 2825860 h 6858000"/>
              <a:gd name="connsiteX86" fmla="*/ 4993936 w 6096000"/>
              <a:gd name="connsiteY86" fmla="*/ 2911749 h 6858000"/>
              <a:gd name="connsiteX87" fmla="*/ 4992563 w 6096000"/>
              <a:gd name="connsiteY87" fmla="*/ 2977278 h 6858000"/>
              <a:gd name="connsiteX88" fmla="*/ 4980516 w 6096000"/>
              <a:gd name="connsiteY88" fmla="*/ 2991092 h 6858000"/>
              <a:gd name="connsiteX89" fmla="*/ 4992801 w 6096000"/>
              <a:gd name="connsiteY89" fmla="*/ 3020247 h 6858000"/>
              <a:gd name="connsiteX90" fmla="*/ 5014805 w 6096000"/>
              <a:gd name="connsiteY90" fmla="*/ 3065434 h 6858000"/>
              <a:gd name="connsiteX91" fmla="*/ 5002733 w 6096000"/>
              <a:gd name="connsiteY91" fmla="*/ 3103777 h 6858000"/>
              <a:gd name="connsiteX92" fmla="*/ 5002941 w 6096000"/>
              <a:gd name="connsiteY92" fmla="*/ 3151828 h 6858000"/>
              <a:gd name="connsiteX93" fmla="*/ 5002883 w 6096000"/>
              <a:gd name="connsiteY93" fmla="*/ 3180546 h 6858000"/>
              <a:gd name="connsiteX94" fmla="*/ 5016711 w 6096000"/>
              <a:gd name="connsiteY94" fmla="*/ 3258677 h 6858000"/>
              <a:gd name="connsiteX95" fmla="*/ 5017918 w 6096000"/>
              <a:gd name="connsiteY95" fmla="*/ 3262610 h 6858000"/>
              <a:gd name="connsiteX96" fmla="*/ 5011672 w 6096000"/>
              <a:gd name="connsiteY96" fmla="*/ 3277179 h 6858000"/>
              <a:gd name="connsiteX97" fmla="*/ 5009344 w 6096000"/>
              <a:gd name="connsiteY97" fmla="*/ 3278130 h 6858000"/>
              <a:gd name="connsiteX98" fmla="*/ 5026770 w 6096000"/>
              <a:gd name="connsiteY98" fmla="*/ 3325671 h 6858000"/>
              <a:gd name="connsiteX99" fmla="*/ 5024571 w 6096000"/>
              <a:gd name="connsiteY99" fmla="*/ 3332072 h 6858000"/>
              <a:gd name="connsiteX100" fmla="*/ 5041705 w 6096000"/>
              <a:gd name="connsiteY100" fmla="*/ 3362948 h 6858000"/>
              <a:gd name="connsiteX101" fmla="*/ 5047477 w 6096000"/>
              <a:gd name="connsiteY101" fmla="*/ 3378959 h 6858000"/>
              <a:gd name="connsiteX102" fmla="*/ 5060758 w 6096000"/>
              <a:gd name="connsiteY102" fmla="*/ 3407057 h 6858000"/>
              <a:gd name="connsiteX103" fmla="*/ 5058968 w 6096000"/>
              <a:gd name="connsiteY103" fmla="*/ 3409825 h 6858000"/>
              <a:gd name="connsiteX104" fmla="*/ 5062667 w 6096000"/>
              <a:gd name="connsiteY104" fmla="*/ 3415218 h 6858000"/>
              <a:gd name="connsiteX105" fmla="*/ 5060928 w 6096000"/>
              <a:gd name="connsiteY105" fmla="*/ 3419880 h 6858000"/>
              <a:gd name="connsiteX106" fmla="*/ 5062923 w 6096000"/>
              <a:gd name="connsiteY106" fmla="*/ 3424545 h 6858000"/>
              <a:gd name="connsiteX107" fmla="*/ 5064623 w 6096000"/>
              <a:gd name="connsiteY107" fmla="*/ 3476412 h 6858000"/>
              <a:gd name="connsiteX108" fmla="*/ 5069684 w 6096000"/>
              <a:gd name="connsiteY108" fmla="*/ 3486850 h 6858000"/>
              <a:gd name="connsiteX109" fmla="*/ 5063339 w 6096000"/>
              <a:gd name="connsiteY109" fmla="*/ 3496391 h 6858000"/>
              <a:gd name="connsiteX110" fmla="*/ 5070139 w 6096000"/>
              <a:gd name="connsiteY110" fmla="*/ 3531201 h 6858000"/>
              <a:gd name="connsiteX111" fmla="*/ 5079896 w 6096000"/>
              <a:gd name="connsiteY111" fmla="*/ 3542019 h 6858000"/>
              <a:gd name="connsiteX112" fmla="*/ 5087540 w 6096000"/>
              <a:gd name="connsiteY112" fmla="*/ 3552249 h 6858000"/>
              <a:gd name="connsiteX113" fmla="*/ 5087902 w 6096000"/>
              <a:gd name="connsiteY113" fmla="*/ 3553678 h 6858000"/>
              <a:gd name="connsiteX114" fmla="*/ 5091509 w 6096000"/>
              <a:gd name="connsiteY114" fmla="*/ 3568021 h 6858000"/>
              <a:gd name="connsiteX115" fmla="*/ 5091934 w 6096000"/>
              <a:gd name="connsiteY115" fmla="*/ 3569719 h 6858000"/>
              <a:gd name="connsiteX116" fmla="*/ 5089362 w 6096000"/>
              <a:gd name="connsiteY116" fmla="*/ 3586412 h 6858000"/>
              <a:gd name="connsiteX117" fmla="*/ 5092358 w 6096000"/>
              <a:gd name="connsiteY117" fmla="*/ 3597336 h 6858000"/>
              <a:gd name="connsiteX118" fmla="*/ 5084254 w 6096000"/>
              <a:gd name="connsiteY118" fmla="*/ 3606007 h 6858000"/>
              <a:gd name="connsiteX119" fmla="*/ 5084281 w 6096000"/>
              <a:gd name="connsiteY119" fmla="*/ 3641228 h 6858000"/>
              <a:gd name="connsiteX120" fmla="*/ 5091848 w 6096000"/>
              <a:gd name="connsiteY120" fmla="*/ 3653088 h 6858000"/>
              <a:gd name="connsiteX121" fmla="*/ 5097436 w 6096000"/>
              <a:gd name="connsiteY121" fmla="*/ 3664114 h 6858000"/>
              <a:gd name="connsiteX122" fmla="*/ 5097518 w 6096000"/>
              <a:gd name="connsiteY122" fmla="*/ 3665569 h 6858000"/>
              <a:gd name="connsiteX123" fmla="*/ 5099829 w 6096000"/>
              <a:gd name="connsiteY123" fmla="*/ 3707357 h 6858000"/>
              <a:gd name="connsiteX124" fmla="*/ 5114696 w 6096000"/>
              <a:gd name="connsiteY124" fmla="*/ 3778166 h 6858000"/>
              <a:gd name="connsiteX125" fmla="*/ 5135379 w 6096000"/>
              <a:gd name="connsiteY125" fmla="*/ 3878222 h 6858000"/>
              <a:gd name="connsiteX126" fmla="*/ 5130138 w 6096000"/>
              <a:gd name="connsiteY126" fmla="*/ 4048117 h 6858000"/>
              <a:gd name="connsiteX127" fmla="*/ 5090040 w 6096000"/>
              <a:gd name="connsiteY127" fmla="*/ 4219510 h 6858000"/>
              <a:gd name="connsiteX128" fmla="*/ 5092812 w 6096000"/>
              <a:gd name="connsiteY128" fmla="*/ 4411258 h 6858000"/>
              <a:gd name="connsiteX129" fmla="*/ 5084599 w 6096000"/>
              <a:gd name="connsiteY129" fmla="*/ 4488531 h 6858000"/>
              <a:gd name="connsiteX130" fmla="*/ 5084072 w 6096000"/>
              <a:gd name="connsiteY130" fmla="*/ 4539168 h 6858000"/>
              <a:gd name="connsiteX131" fmla="*/ 5068936 w 6096000"/>
              <a:gd name="connsiteY131" fmla="*/ 4625153 h 6858000"/>
              <a:gd name="connsiteX132" fmla="*/ 5059114 w 6096000"/>
              <a:gd name="connsiteY132" fmla="*/ 4733115 h 6858000"/>
              <a:gd name="connsiteX133" fmla="*/ 5037209 w 6096000"/>
              <a:gd name="connsiteY133" fmla="*/ 4844323 h 6858000"/>
              <a:gd name="connsiteX134" fmla="*/ 5020638 w 6096000"/>
              <a:gd name="connsiteY134" fmla="*/ 4877992 h 6858000"/>
              <a:gd name="connsiteX135" fmla="*/ 5006413 w 6096000"/>
              <a:gd name="connsiteY135" fmla="*/ 4925805 h 6858000"/>
              <a:gd name="connsiteX136" fmla="*/ 4971037 w 6096000"/>
              <a:gd name="connsiteY136" fmla="*/ 5009272 h 6858000"/>
              <a:gd name="connsiteX137" fmla="*/ 4963105 w 6096000"/>
              <a:gd name="connsiteY137" fmla="*/ 5111369 h 6858000"/>
              <a:gd name="connsiteX138" fmla="*/ 4976341 w 6096000"/>
              <a:gd name="connsiteY138" fmla="*/ 5210876 h 6858000"/>
              <a:gd name="connsiteX139" fmla="*/ 4980617 w 6096000"/>
              <a:gd name="connsiteY139" fmla="*/ 5269726 h 6858000"/>
              <a:gd name="connsiteX140" fmla="*/ 4997733 w 6096000"/>
              <a:gd name="connsiteY140" fmla="*/ 5464225 h 6858000"/>
              <a:gd name="connsiteX141" fmla="*/ 5001400 w 6096000"/>
              <a:gd name="connsiteY141" fmla="*/ 5594585 h 6858000"/>
              <a:gd name="connsiteX142" fmla="*/ 4983700 w 6096000"/>
              <a:gd name="connsiteY142" fmla="*/ 5667896 h 6858000"/>
              <a:gd name="connsiteX143" fmla="*/ 4968506 w 6096000"/>
              <a:gd name="connsiteY143" fmla="*/ 5769225 h 6858000"/>
              <a:gd name="connsiteX144" fmla="*/ 4969765 w 6096000"/>
              <a:gd name="connsiteY144" fmla="*/ 5823324 h 6858000"/>
              <a:gd name="connsiteX145" fmla="*/ 4966129 w 6096000"/>
              <a:gd name="connsiteY145" fmla="*/ 5862699 h 6858000"/>
              <a:gd name="connsiteX146" fmla="*/ 4970695 w 6096000"/>
              <a:gd name="connsiteY146" fmla="*/ 5906467 h 6858000"/>
              <a:gd name="connsiteX147" fmla="*/ 4991568 w 6096000"/>
              <a:gd name="connsiteY147" fmla="*/ 5939847 h 6858000"/>
              <a:gd name="connsiteX148" fmla="*/ 4986815 w 6096000"/>
              <a:gd name="connsiteY148" fmla="*/ 5973994 h 6858000"/>
              <a:gd name="connsiteX149" fmla="*/ 4987776 w 6096000"/>
              <a:gd name="connsiteY149" fmla="*/ 6089693 h 6858000"/>
              <a:gd name="connsiteX150" fmla="*/ 4991621 w 6096000"/>
              <a:gd name="connsiteY150" fmla="*/ 6224938 h 6858000"/>
              <a:gd name="connsiteX151" fmla="*/ 5017157 w 6096000"/>
              <a:gd name="connsiteY151" fmla="*/ 6370251 h 6858000"/>
              <a:gd name="connsiteX152" fmla="*/ 5040797 w 6096000"/>
              <a:gd name="connsiteY152" fmla="*/ 6541313 h 6858000"/>
              <a:gd name="connsiteX153" fmla="*/ 5045375 w 6096000"/>
              <a:gd name="connsiteY153" fmla="*/ 6640957 h 6858000"/>
              <a:gd name="connsiteX154" fmla="*/ 5058442 w 6096000"/>
              <a:gd name="connsiteY154" fmla="*/ 6705297 h 6858000"/>
              <a:gd name="connsiteX155" fmla="*/ 5071125 w 6096000"/>
              <a:gd name="connsiteY155" fmla="*/ 6759582 h 6858000"/>
              <a:gd name="connsiteX156" fmla="*/ 5069172 w 6096000"/>
              <a:gd name="connsiteY156" fmla="*/ 6817746 h 6858000"/>
              <a:gd name="connsiteX157" fmla="*/ 5072322 w 6096000"/>
              <a:gd name="connsiteY157" fmla="*/ 6843646 h 6858000"/>
              <a:gd name="connsiteX158" fmla="*/ 5091388 w 6096000"/>
              <a:gd name="connsiteY158" fmla="*/ 6857998 h 6858000"/>
              <a:gd name="connsiteX159" fmla="*/ 6096000 w 6096000"/>
              <a:gd name="connsiteY159" fmla="*/ 6857998 h 6858000"/>
              <a:gd name="connsiteX160" fmla="*/ 6096000 w 6096000"/>
              <a:gd name="connsiteY160" fmla="*/ 6858000 h 6858000"/>
              <a:gd name="connsiteX161" fmla="*/ 0 w 6096000"/>
              <a:gd name="connsiteY16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5567517" y="0"/>
                </a:lnTo>
                <a:lnTo>
                  <a:pt x="5566938" y="1705"/>
                </a:lnTo>
                <a:cubicBezTo>
                  <a:pt x="5563126" y="8440"/>
                  <a:pt x="5558112" y="13784"/>
                  <a:pt x="5551594" y="17287"/>
                </a:cubicBezTo>
                <a:cubicBezTo>
                  <a:pt x="5562364" y="82036"/>
                  <a:pt x="5510349" y="69804"/>
                  <a:pt x="5545641" y="130336"/>
                </a:cubicBezTo>
                <a:cubicBezTo>
                  <a:pt x="5526953" y="117589"/>
                  <a:pt x="5536978" y="162458"/>
                  <a:pt x="5538289" y="187093"/>
                </a:cubicBezTo>
                <a:cubicBezTo>
                  <a:pt x="5536205" y="226511"/>
                  <a:pt x="5545722" y="205530"/>
                  <a:pt x="5545790" y="265704"/>
                </a:cubicBezTo>
                <a:cubicBezTo>
                  <a:pt x="5542296" y="317533"/>
                  <a:pt x="5543813" y="325288"/>
                  <a:pt x="5542313" y="354566"/>
                </a:cubicBezTo>
                <a:lnTo>
                  <a:pt x="5524126" y="472000"/>
                </a:lnTo>
                <a:lnTo>
                  <a:pt x="5522170" y="473782"/>
                </a:lnTo>
                <a:cubicBezTo>
                  <a:pt x="5517847" y="482008"/>
                  <a:pt x="5518682" y="487340"/>
                  <a:pt x="5521798" y="491380"/>
                </a:cubicBezTo>
                <a:lnTo>
                  <a:pt x="5536419" y="531675"/>
                </a:lnTo>
                <a:lnTo>
                  <a:pt x="5533435" y="536015"/>
                </a:lnTo>
                <a:lnTo>
                  <a:pt x="5538088" y="572092"/>
                </a:lnTo>
                <a:lnTo>
                  <a:pt x="5536061" y="572511"/>
                </a:lnTo>
                <a:cubicBezTo>
                  <a:pt x="5531611" y="574271"/>
                  <a:pt x="5528529" y="577121"/>
                  <a:pt x="5528218" y="582332"/>
                </a:cubicBezTo>
                <a:cubicBezTo>
                  <a:pt x="5498002" y="573171"/>
                  <a:pt x="5516262" y="585107"/>
                  <a:pt x="5518011" y="601285"/>
                </a:cubicBezTo>
                <a:cubicBezTo>
                  <a:pt x="5508838" y="617831"/>
                  <a:pt x="5480684" y="666964"/>
                  <a:pt x="5473174" y="681608"/>
                </a:cubicBezTo>
                <a:cubicBezTo>
                  <a:pt x="5473102" y="684122"/>
                  <a:pt x="5473033" y="686637"/>
                  <a:pt x="5472963" y="689151"/>
                </a:cubicBezTo>
                <a:lnTo>
                  <a:pt x="5472485" y="689289"/>
                </a:lnTo>
                <a:cubicBezTo>
                  <a:pt x="5471434" y="690905"/>
                  <a:pt x="5470986" y="693376"/>
                  <a:pt x="5471326" y="697222"/>
                </a:cubicBezTo>
                <a:cubicBezTo>
                  <a:pt x="5471606" y="703992"/>
                  <a:pt x="5471884" y="710761"/>
                  <a:pt x="5472164" y="717531"/>
                </a:cubicBezTo>
                <a:lnTo>
                  <a:pt x="5468891" y="722494"/>
                </a:lnTo>
                <a:lnTo>
                  <a:pt x="5463081" y="724368"/>
                </a:lnTo>
                <a:lnTo>
                  <a:pt x="5446981" y="752692"/>
                </a:lnTo>
                <a:cubicBezTo>
                  <a:pt x="5454691" y="764380"/>
                  <a:pt x="5422719" y="808083"/>
                  <a:pt x="5417190" y="816346"/>
                </a:cubicBezTo>
                <a:lnTo>
                  <a:pt x="5388958" y="889417"/>
                </a:lnTo>
                <a:cubicBezTo>
                  <a:pt x="5320491" y="969963"/>
                  <a:pt x="5321907" y="1005331"/>
                  <a:pt x="5307044" y="1063288"/>
                </a:cubicBezTo>
                <a:cubicBezTo>
                  <a:pt x="5313332" y="1111028"/>
                  <a:pt x="5317096" y="1110140"/>
                  <a:pt x="5303837" y="1157176"/>
                </a:cubicBezTo>
                <a:cubicBezTo>
                  <a:pt x="5301103" y="1192124"/>
                  <a:pt x="5301884" y="1197232"/>
                  <a:pt x="5286494" y="1210776"/>
                </a:cubicBezTo>
                <a:lnTo>
                  <a:pt x="5282463" y="1301993"/>
                </a:lnTo>
                <a:lnTo>
                  <a:pt x="5252235" y="1360879"/>
                </a:lnTo>
                <a:lnTo>
                  <a:pt x="5244497" y="1404045"/>
                </a:lnTo>
                <a:lnTo>
                  <a:pt x="5223823" y="1429568"/>
                </a:lnTo>
                <a:lnTo>
                  <a:pt x="5224851" y="1430305"/>
                </a:lnTo>
                <a:cubicBezTo>
                  <a:pt x="5226697" y="1432466"/>
                  <a:pt x="5214738" y="1459891"/>
                  <a:pt x="5212394" y="1463304"/>
                </a:cubicBezTo>
                <a:cubicBezTo>
                  <a:pt x="5209912" y="1477394"/>
                  <a:pt x="5213027" y="1501295"/>
                  <a:pt x="5209958" y="1514846"/>
                </a:cubicBezTo>
                <a:lnTo>
                  <a:pt x="5206417" y="1519731"/>
                </a:lnTo>
                <a:lnTo>
                  <a:pt x="5206640" y="1519929"/>
                </a:lnTo>
                <a:cubicBezTo>
                  <a:pt x="5206490" y="1521210"/>
                  <a:pt x="5209710" y="1543635"/>
                  <a:pt x="5207632" y="1546022"/>
                </a:cubicBezTo>
                <a:lnTo>
                  <a:pt x="5212030" y="1578752"/>
                </a:lnTo>
                <a:cubicBezTo>
                  <a:pt x="5206147" y="1605585"/>
                  <a:pt x="5226381" y="1622803"/>
                  <a:pt x="5203533" y="1647555"/>
                </a:cubicBezTo>
                <a:cubicBezTo>
                  <a:pt x="5198128" y="1672675"/>
                  <a:pt x="5203213" y="1694404"/>
                  <a:pt x="5190877" y="1715685"/>
                </a:cubicBezTo>
                <a:cubicBezTo>
                  <a:pt x="5196815" y="1724301"/>
                  <a:pt x="5198098" y="1732435"/>
                  <a:pt x="5184235" y="1740358"/>
                </a:cubicBezTo>
                <a:cubicBezTo>
                  <a:pt x="5182625" y="1763793"/>
                  <a:pt x="5198368" y="1769422"/>
                  <a:pt x="5181475" y="1784314"/>
                </a:cubicBezTo>
                <a:cubicBezTo>
                  <a:pt x="5205987" y="1797417"/>
                  <a:pt x="5195246" y="1798221"/>
                  <a:pt x="5185845" y="1804434"/>
                </a:cubicBezTo>
                <a:lnTo>
                  <a:pt x="5185068" y="1805316"/>
                </a:lnTo>
                <a:lnTo>
                  <a:pt x="5188593" y="1807109"/>
                </a:lnTo>
                <a:lnTo>
                  <a:pt x="5185920" y="1821003"/>
                </a:lnTo>
                <a:lnTo>
                  <a:pt x="5183543" y="1824832"/>
                </a:lnTo>
                <a:cubicBezTo>
                  <a:pt x="5182284" y="1827468"/>
                  <a:pt x="5181937" y="1829219"/>
                  <a:pt x="5182235" y="1830429"/>
                </a:cubicBezTo>
                <a:lnTo>
                  <a:pt x="5182525" y="1830569"/>
                </a:lnTo>
                <a:lnTo>
                  <a:pt x="5180663" y="1835810"/>
                </a:lnTo>
                <a:cubicBezTo>
                  <a:pt x="5176779" y="1844665"/>
                  <a:pt x="5172297" y="1853278"/>
                  <a:pt x="5167452" y="1861483"/>
                </a:cubicBezTo>
                <a:cubicBezTo>
                  <a:pt x="5179827" y="1866643"/>
                  <a:pt x="5166788" y="1884999"/>
                  <a:pt x="5174266" y="1892417"/>
                </a:cubicBezTo>
                <a:lnTo>
                  <a:pt x="5189262" y="1895114"/>
                </a:lnTo>
                <a:lnTo>
                  <a:pt x="5187100" y="1899379"/>
                </a:lnTo>
                <a:lnTo>
                  <a:pt x="5180471" y="1907867"/>
                </a:lnTo>
                <a:cubicBezTo>
                  <a:pt x="5179609" y="1909162"/>
                  <a:pt x="5179647" y="1909994"/>
                  <a:pt x="5181361" y="1910265"/>
                </a:cubicBezTo>
                <a:cubicBezTo>
                  <a:pt x="5180995" y="1914884"/>
                  <a:pt x="5177893" y="1930292"/>
                  <a:pt x="5178268" y="1935584"/>
                </a:cubicBezTo>
                <a:lnTo>
                  <a:pt x="5183619" y="1942021"/>
                </a:lnTo>
                <a:lnTo>
                  <a:pt x="5184480" y="1945112"/>
                </a:lnTo>
                <a:lnTo>
                  <a:pt x="5172776" y="1961162"/>
                </a:lnTo>
                <a:lnTo>
                  <a:pt x="5168513" y="1969445"/>
                </a:lnTo>
                <a:lnTo>
                  <a:pt x="5126597" y="2024270"/>
                </a:lnTo>
                <a:lnTo>
                  <a:pt x="5119528" y="2107942"/>
                </a:lnTo>
                <a:cubicBezTo>
                  <a:pt x="5089290" y="2138038"/>
                  <a:pt x="5110415" y="2159228"/>
                  <a:pt x="5110356" y="2193455"/>
                </a:cubicBezTo>
                <a:cubicBezTo>
                  <a:pt x="5101302" y="2220953"/>
                  <a:pt x="5110381" y="2224200"/>
                  <a:pt x="5104992" y="2260088"/>
                </a:cubicBezTo>
                <a:cubicBezTo>
                  <a:pt x="5096504" y="2291744"/>
                  <a:pt x="5078225" y="2299003"/>
                  <a:pt x="5059439" y="2335735"/>
                </a:cubicBezTo>
                <a:cubicBezTo>
                  <a:pt x="5029465" y="2329020"/>
                  <a:pt x="5058046" y="2407546"/>
                  <a:pt x="5022061" y="2408995"/>
                </a:cubicBezTo>
                <a:cubicBezTo>
                  <a:pt x="5023289" y="2413465"/>
                  <a:pt x="5019654" y="2441580"/>
                  <a:pt x="5022253" y="2445869"/>
                </a:cubicBezTo>
                <a:cubicBezTo>
                  <a:pt x="5022440" y="2449625"/>
                  <a:pt x="5011241" y="2492743"/>
                  <a:pt x="5011426" y="2496499"/>
                </a:cubicBezTo>
                <a:lnTo>
                  <a:pt x="4994224" y="2549900"/>
                </a:lnTo>
                <a:cubicBezTo>
                  <a:pt x="4992353" y="2564757"/>
                  <a:pt x="4998952" y="2582253"/>
                  <a:pt x="4995245" y="2596456"/>
                </a:cubicBezTo>
                <a:lnTo>
                  <a:pt x="4988570" y="2606088"/>
                </a:lnTo>
                <a:cubicBezTo>
                  <a:pt x="4988504" y="2615842"/>
                  <a:pt x="4988436" y="2625597"/>
                  <a:pt x="4988371" y="2635351"/>
                </a:cubicBezTo>
                <a:lnTo>
                  <a:pt x="4983212" y="2665666"/>
                </a:lnTo>
                <a:lnTo>
                  <a:pt x="4968234" y="2715895"/>
                </a:lnTo>
                <a:lnTo>
                  <a:pt x="4975888" y="2725052"/>
                </a:lnTo>
                <a:lnTo>
                  <a:pt x="4980195" y="2726489"/>
                </a:lnTo>
                <a:lnTo>
                  <a:pt x="4976218" y="2740278"/>
                </a:lnTo>
                <a:lnTo>
                  <a:pt x="4980571" y="2751112"/>
                </a:lnTo>
                <a:lnTo>
                  <a:pt x="4973893" y="2760208"/>
                </a:lnTo>
                <a:lnTo>
                  <a:pt x="4979005" y="2790136"/>
                </a:lnTo>
                <a:lnTo>
                  <a:pt x="4986137" y="2804183"/>
                </a:lnTo>
                <a:cubicBezTo>
                  <a:pt x="4986150" y="2811409"/>
                  <a:pt x="4986162" y="2818634"/>
                  <a:pt x="4986175" y="2825860"/>
                </a:cubicBezTo>
                <a:cubicBezTo>
                  <a:pt x="4987474" y="2843788"/>
                  <a:pt x="4992871" y="2886513"/>
                  <a:pt x="4993936" y="2911749"/>
                </a:cubicBezTo>
                <a:cubicBezTo>
                  <a:pt x="4993313" y="2946689"/>
                  <a:pt x="4980300" y="2954448"/>
                  <a:pt x="4992563" y="2977278"/>
                </a:cubicBezTo>
                <a:cubicBezTo>
                  <a:pt x="4985688" y="2983455"/>
                  <a:pt x="4982051" y="2987749"/>
                  <a:pt x="4980516" y="2991092"/>
                </a:cubicBezTo>
                <a:cubicBezTo>
                  <a:pt x="4975910" y="3001119"/>
                  <a:pt x="4990216" y="3002537"/>
                  <a:pt x="4992801" y="3020247"/>
                </a:cubicBezTo>
                <a:cubicBezTo>
                  <a:pt x="4998517" y="3032637"/>
                  <a:pt x="5013148" y="3051512"/>
                  <a:pt x="5014805" y="3065434"/>
                </a:cubicBezTo>
                <a:cubicBezTo>
                  <a:pt x="4998836" y="3057428"/>
                  <a:pt x="5016840" y="3105196"/>
                  <a:pt x="5002733" y="3103777"/>
                </a:cubicBezTo>
                <a:cubicBezTo>
                  <a:pt x="5022381" y="3124610"/>
                  <a:pt x="4997365" y="3128169"/>
                  <a:pt x="5002941" y="3151828"/>
                </a:cubicBezTo>
                <a:cubicBezTo>
                  <a:pt x="5010264" y="3163902"/>
                  <a:pt x="5011356" y="3171780"/>
                  <a:pt x="5002883" y="3180546"/>
                </a:cubicBezTo>
                <a:cubicBezTo>
                  <a:pt x="5038586" y="3236545"/>
                  <a:pt x="5003723" y="3210316"/>
                  <a:pt x="5016711" y="3258677"/>
                </a:cubicBezTo>
                <a:lnTo>
                  <a:pt x="5017918" y="3262610"/>
                </a:lnTo>
                <a:lnTo>
                  <a:pt x="5011672" y="3277179"/>
                </a:lnTo>
                <a:lnTo>
                  <a:pt x="5009344" y="3278130"/>
                </a:lnTo>
                <a:lnTo>
                  <a:pt x="5026770" y="3325671"/>
                </a:lnTo>
                <a:lnTo>
                  <a:pt x="5024571" y="3332072"/>
                </a:lnTo>
                <a:lnTo>
                  <a:pt x="5041705" y="3362948"/>
                </a:lnTo>
                <a:lnTo>
                  <a:pt x="5047477" y="3378959"/>
                </a:lnTo>
                <a:lnTo>
                  <a:pt x="5060758" y="3407057"/>
                </a:lnTo>
                <a:lnTo>
                  <a:pt x="5058968" y="3409825"/>
                </a:lnTo>
                <a:lnTo>
                  <a:pt x="5062667" y="3415218"/>
                </a:lnTo>
                <a:lnTo>
                  <a:pt x="5060928" y="3419880"/>
                </a:lnTo>
                <a:lnTo>
                  <a:pt x="5062923" y="3424545"/>
                </a:lnTo>
                <a:cubicBezTo>
                  <a:pt x="5063537" y="3433967"/>
                  <a:pt x="5063494" y="3466028"/>
                  <a:pt x="5064623" y="3476412"/>
                </a:cubicBezTo>
                <a:lnTo>
                  <a:pt x="5069684" y="3486850"/>
                </a:lnTo>
                <a:lnTo>
                  <a:pt x="5063339" y="3496391"/>
                </a:lnTo>
                <a:lnTo>
                  <a:pt x="5070139" y="3531201"/>
                </a:lnTo>
                <a:lnTo>
                  <a:pt x="5079896" y="3542019"/>
                </a:lnTo>
                <a:lnTo>
                  <a:pt x="5087540" y="3552249"/>
                </a:lnTo>
                <a:lnTo>
                  <a:pt x="5087902" y="3553678"/>
                </a:lnTo>
                <a:lnTo>
                  <a:pt x="5091509" y="3568021"/>
                </a:lnTo>
                <a:lnTo>
                  <a:pt x="5091934" y="3569719"/>
                </a:lnTo>
                <a:lnTo>
                  <a:pt x="5089362" y="3586412"/>
                </a:lnTo>
                <a:lnTo>
                  <a:pt x="5092358" y="3597336"/>
                </a:lnTo>
                <a:lnTo>
                  <a:pt x="5084254" y="3606007"/>
                </a:lnTo>
                <a:cubicBezTo>
                  <a:pt x="5084262" y="3617747"/>
                  <a:pt x="5084273" y="3629488"/>
                  <a:pt x="5084281" y="3641228"/>
                </a:cubicBezTo>
                <a:lnTo>
                  <a:pt x="5091848" y="3653088"/>
                </a:lnTo>
                <a:lnTo>
                  <a:pt x="5097436" y="3664114"/>
                </a:lnTo>
                <a:cubicBezTo>
                  <a:pt x="5097463" y="3664599"/>
                  <a:pt x="5097491" y="3665084"/>
                  <a:pt x="5097518" y="3665569"/>
                </a:cubicBezTo>
                <a:cubicBezTo>
                  <a:pt x="5097915" y="3672776"/>
                  <a:pt x="5096966" y="3688591"/>
                  <a:pt x="5099829" y="3707357"/>
                </a:cubicBezTo>
                <a:cubicBezTo>
                  <a:pt x="5100505" y="3724716"/>
                  <a:pt x="5118078" y="3760234"/>
                  <a:pt x="5114696" y="3778166"/>
                </a:cubicBezTo>
                <a:cubicBezTo>
                  <a:pt x="5141627" y="3845122"/>
                  <a:pt x="5125427" y="3821305"/>
                  <a:pt x="5135379" y="3878222"/>
                </a:cubicBezTo>
                <a:cubicBezTo>
                  <a:pt x="5161519" y="3905047"/>
                  <a:pt x="5125417" y="4015047"/>
                  <a:pt x="5130138" y="4048117"/>
                </a:cubicBezTo>
                <a:cubicBezTo>
                  <a:pt x="5081804" y="4192084"/>
                  <a:pt x="5096262" y="4158987"/>
                  <a:pt x="5090040" y="4219510"/>
                </a:cubicBezTo>
                <a:cubicBezTo>
                  <a:pt x="5104553" y="4280033"/>
                  <a:pt x="5065380" y="4345686"/>
                  <a:pt x="5092812" y="4411258"/>
                </a:cubicBezTo>
                <a:cubicBezTo>
                  <a:pt x="5090630" y="4437329"/>
                  <a:pt x="5083878" y="4473140"/>
                  <a:pt x="5084599" y="4488531"/>
                </a:cubicBezTo>
                <a:cubicBezTo>
                  <a:pt x="5084423" y="4505410"/>
                  <a:pt x="5084248" y="4522289"/>
                  <a:pt x="5084072" y="4539168"/>
                </a:cubicBezTo>
                <a:cubicBezTo>
                  <a:pt x="5072114" y="4567830"/>
                  <a:pt x="5064305" y="4588197"/>
                  <a:pt x="5068936" y="4625153"/>
                </a:cubicBezTo>
                <a:cubicBezTo>
                  <a:pt x="5077433" y="4662889"/>
                  <a:pt x="5065899" y="4679357"/>
                  <a:pt x="5059114" y="4733115"/>
                </a:cubicBezTo>
                <a:cubicBezTo>
                  <a:pt x="5068687" y="4752352"/>
                  <a:pt x="5055370" y="4832308"/>
                  <a:pt x="5037209" y="4844323"/>
                </a:cubicBezTo>
                <a:cubicBezTo>
                  <a:pt x="5033444" y="4857054"/>
                  <a:pt x="5040194" y="4871554"/>
                  <a:pt x="5020638" y="4877992"/>
                </a:cubicBezTo>
                <a:cubicBezTo>
                  <a:pt x="4997151" y="4888353"/>
                  <a:pt x="5034418" y="4931200"/>
                  <a:pt x="5006413" y="4925805"/>
                </a:cubicBezTo>
                <a:cubicBezTo>
                  <a:pt x="5031964" y="4956261"/>
                  <a:pt x="4982840" y="4982633"/>
                  <a:pt x="4971037" y="5009272"/>
                </a:cubicBezTo>
                <a:cubicBezTo>
                  <a:pt x="4973259" y="5034036"/>
                  <a:pt x="4968375" y="5053859"/>
                  <a:pt x="4963105" y="5111369"/>
                </a:cubicBezTo>
                <a:cubicBezTo>
                  <a:pt x="4973224" y="5141336"/>
                  <a:pt x="4937413" y="5161742"/>
                  <a:pt x="4976341" y="5210876"/>
                </a:cubicBezTo>
                <a:cubicBezTo>
                  <a:pt x="4972455" y="5212581"/>
                  <a:pt x="4977054" y="5227501"/>
                  <a:pt x="4980617" y="5269726"/>
                </a:cubicBezTo>
                <a:cubicBezTo>
                  <a:pt x="4984182" y="5311951"/>
                  <a:pt x="4990390" y="5400671"/>
                  <a:pt x="4997733" y="5464225"/>
                </a:cubicBezTo>
                <a:cubicBezTo>
                  <a:pt x="5001765" y="5536542"/>
                  <a:pt x="4990225" y="5517959"/>
                  <a:pt x="5001400" y="5594585"/>
                </a:cubicBezTo>
                <a:cubicBezTo>
                  <a:pt x="4999908" y="5619318"/>
                  <a:pt x="4974042" y="5647975"/>
                  <a:pt x="4983700" y="5667896"/>
                </a:cubicBezTo>
                <a:cubicBezTo>
                  <a:pt x="4976834" y="5696311"/>
                  <a:pt x="4975579" y="5738356"/>
                  <a:pt x="4968506" y="5769225"/>
                </a:cubicBezTo>
                <a:cubicBezTo>
                  <a:pt x="4968926" y="5787258"/>
                  <a:pt x="4969344" y="5805291"/>
                  <a:pt x="4969765" y="5823324"/>
                </a:cubicBezTo>
                <a:cubicBezTo>
                  <a:pt x="4966122" y="5853058"/>
                  <a:pt x="4965608" y="5838948"/>
                  <a:pt x="4966129" y="5862699"/>
                </a:cubicBezTo>
                <a:lnTo>
                  <a:pt x="4970695" y="5906467"/>
                </a:lnTo>
                <a:lnTo>
                  <a:pt x="4991568" y="5939847"/>
                </a:lnTo>
                <a:cubicBezTo>
                  <a:pt x="4998848" y="5955713"/>
                  <a:pt x="4974731" y="5940131"/>
                  <a:pt x="4986815" y="5973994"/>
                </a:cubicBezTo>
                <a:cubicBezTo>
                  <a:pt x="4961187" y="5997051"/>
                  <a:pt x="4983444" y="6032039"/>
                  <a:pt x="4987776" y="6089693"/>
                </a:cubicBezTo>
                <a:lnTo>
                  <a:pt x="4991621" y="6224938"/>
                </a:lnTo>
                <a:cubicBezTo>
                  <a:pt x="4988442" y="6270972"/>
                  <a:pt x="5008962" y="6317522"/>
                  <a:pt x="5017157" y="6370251"/>
                </a:cubicBezTo>
                <a:cubicBezTo>
                  <a:pt x="5025353" y="6422980"/>
                  <a:pt x="5039938" y="6490855"/>
                  <a:pt x="5040797" y="6541313"/>
                </a:cubicBezTo>
                <a:cubicBezTo>
                  <a:pt x="5039898" y="6576319"/>
                  <a:pt x="5031912" y="6591883"/>
                  <a:pt x="5045375" y="6640957"/>
                </a:cubicBezTo>
                <a:cubicBezTo>
                  <a:pt x="5057505" y="6669536"/>
                  <a:pt x="5052276" y="6675394"/>
                  <a:pt x="5058442" y="6705297"/>
                </a:cubicBezTo>
                <a:cubicBezTo>
                  <a:pt x="5057367" y="6727133"/>
                  <a:pt x="5067901" y="6732087"/>
                  <a:pt x="5071125" y="6759582"/>
                </a:cubicBezTo>
                <a:cubicBezTo>
                  <a:pt x="5055614" y="6796071"/>
                  <a:pt x="5051656" y="6769544"/>
                  <a:pt x="5069172" y="6817746"/>
                </a:cubicBezTo>
                <a:cubicBezTo>
                  <a:pt x="5060956" y="6828354"/>
                  <a:pt x="5064525" y="6836369"/>
                  <a:pt x="5072322" y="6843646"/>
                </a:cubicBezTo>
                <a:lnTo>
                  <a:pt x="5091388" y="6857998"/>
                </a:lnTo>
                <a:lnTo>
                  <a:pt x="6096000" y="6857998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6A7A21-5599-6B0F-0CD3-2B7C84CD7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9600"/>
            <a:ext cx="3739341" cy="1330839"/>
          </a:xfrm>
        </p:spPr>
        <p:txBody>
          <a:bodyPr>
            <a:normAutofit/>
          </a:bodyPr>
          <a:lstStyle/>
          <a:p>
            <a:r>
              <a:rPr lang="en-US">
                <a:latin typeface="Georgia Pro"/>
              </a:rPr>
              <a:t>Perfectionism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36CF1E-AB5B-2FA4-26C1-B4875FCB81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4170" y="2194102"/>
            <a:ext cx="3885197" cy="4077919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400" dirty="0">
                <a:latin typeface="Georgia Pro"/>
              </a:rPr>
              <a:t>Got the most out of actors: Sellers, Duvall, Ermey</a:t>
            </a:r>
          </a:p>
          <a:p>
            <a:r>
              <a:rPr lang="en-US" sz="2400" i="1" dirty="0">
                <a:latin typeface="Georgia Pro"/>
              </a:rPr>
              <a:t>The Shining</a:t>
            </a:r>
            <a:r>
              <a:rPr lang="en-US" sz="2400" dirty="0">
                <a:latin typeface="Georgia Pro"/>
              </a:rPr>
              <a:t> (1980): 148 takes</a:t>
            </a:r>
          </a:p>
          <a:p>
            <a:r>
              <a:rPr lang="en-US" sz="2400" dirty="0">
                <a:latin typeface="Georgia Pro"/>
              </a:rPr>
              <a:t>One-point perspective</a:t>
            </a:r>
          </a:p>
        </p:txBody>
      </p:sp>
      <p:pic>
        <p:nvPicPr>
          <p:cNvPr id="4" name="Picture 3" descr="In most of Stanley Kubrick's movies like A Clockwork Orange (1978) , uses One  Point perspective framing. : r/MovieDetails">
            <a:extLst>
              <a:ext uri="{FF2B5EF4-FFF2-40B4-BE49-F238E27FC236}">
                <a16:creationId xmlns:a16="http://schemas.microsoft.com/office/drawing/2014/main" id="{C8DF33F6-5B7D-777F-F0D0-DA8C7B8E330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33" t="22136" r="-417" b="19757"/>
          <a:stretch>
            <a:fillRect/>
          </a:stretch>
        </p:blipFill>
        <p:spPr>
          <a:xfrm>
            <a:off x="5139046" y="8774"/>
            <a:ext cx="6779422" cy="6841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0790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6113EC7C-368D-469A-9B5C-F3555B088E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The meaning behind the trademark Stanley Kubrick stare">
            <a:extLst>
              <a:ext uri="{FF2B5EF4-FFF2-40B4-BE49-F238E27FC236}">
                <a16:creationId xmlns:a16="http://schemas.microsoft.com/office/drawing/2014/main" id="{41CF0E20-2D22-EDA0-31E8-4BAF08597AB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4796" r="16794" b="-2"/>
          <a:stretch>
            <a:fillRect/>
          </a:stretch>
        </p:blipFill>
        <p:spPr>
          <a:xfrm>
            <a:off x="-3" y="2257425"/>
            <a:ext cx="4196274" cy="4600575"/>
          </a:xfrm>
          <a:custGeom>
            <a:avLst/>
            <a:gdLst/>
            <a:ahLst/>
            <a:cxnLst/>
            <a:rect l="l" t="t" r="r" b="b"/>
            <a:pathLst>
              <a:path w="4196274" h="4600575">
                <a:moveTo>
                  <a:pt x="698533" y="23"/>
                </a:moveTo>
                <a:cubicBezTo>
                  <a:pt x="1054085" y="-1460"/>
                  <a:pt x="2609539" y="68645"/>
                  <a:pt x="3265768" y="1088109"/>
                </a:cubicBezTo>
                <a:cubicBezTo>
                  <a:pt x="3279190" y="1093398"/>
                  <a:pt x="3294289" y="1107275"/>
                  <a:pt x="3298987" y="1120493"/>
                </a:cubicBezTo>
                <a:cubicBezTo>
                  <a:pt x="3321470" y="1182283"/>
                  <a:pt x="3376502" y="1209047"/>
                  <a:pt x="3426164" y="1242419"/>
                </a:cubicBezTo>
                <a:cubicBezTo>
                  <a:pt x="3469788" y="1271828"/>
                  <a:pt x="3516097" y="1302557"/>
                  <a:pt x="3534217" y="1352122"/>
                </a:cubicBezTo>
                <a:cubicBezTo>
                  <a:pt x="3558041" y="1418206"/>
                  <a:pt x="3490259" y="1364016"/>
                  <a:pt x="3477841" y="1389129"/>
                </a:cubicBezTo>
                <a:cubicBezTo>
                  <a:pt x="3503679" y="1423492"/>
                  <a:pt x="3543613" y="1454883"/>
                  <a:pt x="3554015" y="1493873"/>
                </a:cubicBezTo>
                <a:cubicBezTo>
                  <a:pt x="3591931" y="1634635"/>
                  <a:pt x="3673808" y="1737067"/>
                  <a:pt x="3796288" y="1816698"/>
                </a:cubicBezTo>
                <a:cubicBezTo>
                  <a:pt x="3831522" y="1839498"/>
                  <a:pt x="3854674" y="1881132"/>
                  <a:pt x="3902658" y="1887738"/>
                </a:cubicBezTo>
                <a:cubicBezTo>
                  <a:pt x="4009367" y="1902279"/>
                  <a:pt x="3975811" y="2015945"/>
                  <a:pt x="4032186" y="2066499"/>
                </a:cubicBezTo>
                <a:cubicBezTo>
                  <a:pt x="4042924" y="2076084"/>
                  <a:pt x="4052655" y="2094915"/>
                  <a:pt x="4050642" y="2107801"/>
                </a:cubicBezTo>
                <a:cubicBezTo>
                  <a:pt x="4047624" y="2126309"/>
                  <a:pt x="4034870" y="2143820"/>
                  <a:pt x="4024133" y="2160342"/>
                </a:cubicBezTo>
                <a:cubicBezTo>
                  <a:pt x="4013059" y="2176862"/>
                  <a:pt x="3996282" y="2191402"/>
                  <a:pt x="4004335" y="2213209"/>
                </a:cubicBezTo>
                <a:cubicBezTo>
                  <a:pt x="4007687" y="2222130"/>
                  <a:pt x="4005342" y="2253190"/>
                  <a:pt x="4030173" y="2228740"/>
                </a:cubicBezTo>
                <a:cubicBezTo>
                  <a:pt x="4098290" y="2161662"/>
                  <a:pt x="4137888" y="2225102"/>
                  <a:pt x="4196274" y="2255503"/>
                </a:cubicBezTo>
                <a:cubicBezTo>
                  <a:pt x="4149296" y="2286895"/>
                  <a:pt x="4107016" y="2309031"/>
                  <a:pt x="4099968" y="2355951"/>
                </a:cubicBezTo>
                <a:cubicBezTo>
                  <a:pt x="4085540" y="2452767"/>
                  <a:pt x="4023800" y="2497043"/>
                  <a:pt x="3930177" y="2505635"/>
                </a:cubicBezTo>
                <a:cubicBezTo>
                  <a:pt x="3964739" y="2599144"/>
                  <a:pt x="3964739" y="2599144"/>
                  <a:pt x="3852997" y="2612033"/>
                </a:cubicBezTo>
                <a:cubicBezTo>
                  <a:pt x="3895949" y="2671508"/>
                  <a:pt x="3895949" y="2686707"/>
                  <a:pt x="3843936" y="2707194"/>
                </a:cubicBezTo>
                <a:cubicBezTo>
                  <a:pt x="3793938" y="2726690"/>
                  <a:pt x="3738572" y="2733299"/>
                  <a:pt x="3692263" y="2763365"/>
                </a:cubicBezTo>
                <a:cubicBezTo>
                  <a:pt x="3734880" y="2839364"/>
                  <a:pt x="3746960" y="2927586"/>
                  <a:pt x="3834876" y="2964596"/>
                </a:cubicBezTo>
                <a:cubicBezTo>
                  <a:pt x="3848634" y="2970213"/>
                  <a:pt x="3858030" y="2993012"/>
                  <a:pt x="3849307" y="3006229"/>
                </a:cubicBezTo>
                <a:cubicBezTo>
                  <a:pt x="3817428" y="3054139"/>
                  <a:pt x="3863064" y="3145008"/>
                  <a:pt x="3763740" y="3155250"/>
                </a:cubicBezTo>
                <a:cubicBezTo>
                  <a:pt x="3751322" y="3156241"/>
                  <a:pt x="3739912" y="3166155"/>
                  <a:pt x="3749644" y="3179042"/>
                </a:cubicBezTo>
                <a:cubicBezTo>
                  <a:pt x="3783202" y="3223978"/>
                  <a:pt x="3742598" y="3221006"/>
                  <a:pt x="3718104" y="3226623"/>
                </a:cubicBezTo>
                <a:cubicBezTo>
                  <a:pt x="3688572" y="3233560"/>
                  <a:pt x="3655017" y="3213736"/>
                  <a:pt x="3627501" y="3238187"/>
                </a:cubicBezTo>
                <a:cubicBezTo>
                  <a:pt x="3633878" y="3263961"/>
                  <a:pt x="3657701" y="3263631"/>
                  <a:pt x="3674479" y="3271890"/>
                </a:cubicBezTo>
                <a:cubicBezTo>
                  <a:pt x="3723470" y="3295682"/>
                  <a:pt x="3763404" y="3324097"/>
                  <a:pt x="3765753" y="3385888"/>
                </a:cubicBezTo>
                <a:cubicBezTo>
                  <a:pt x="3767428" y="3435782"/>
                  <a:pt x="3772798" y="3479727"/>
                  <a:pt x="3705014" y="3494928"/>
                </a:cubicBezTo>
                <a:cubicBezTo>
                  <a:pt x="3676828" y="3501208"/>
                  <a:pt x="3684884" y="3537222"/>
                  <a:pt x="3700990" y="3555066"/>
                </a:cubicBezTo>
                <a:cubicBezTo>
                  <a:pt x="3729848" y="3586786"/>
                  <a:pt x="3753670" y="3629080"/>
                  <a:pt x="3803335" y="3632054"/>
                </a:cubicBezTo>
                <a:cubicBezTo>
                  <a:pt x="3833535" y="3634035"/>
                  <a:pt x="3856689" y="3647255"/>
                  <a:pt x="3880513" y="3662453"/>
                </a:cubicBezTo>
                <a:cubicBezTo>
                  <a:pt x="3897626" y="3673360"/>
                  <a:pt x="3918095" y="3682610"/>
                  <a:pt x="3916083" y="3706069"/>
                </a:cubicBezTo>
                <a:cubicBezTo>
                  <a:pt x="3914069" y="3728539"/>
                  <a:pt x="3894273" y="3737791"/>
                  <a:pt x="3874137" y="3742416"/>
                </a:cubicBezTo>
                <a:cubicBezTo>
                  <a:pt x="3807024" y="3757285"/>
                  <a:pt x="3743942" y="3779093"/>
                  <a:pt x="3687901" y="3828987"/>
                </a:cubicBezTo>
                <a:cubicBezTo>
                  <a:pt x="3725150" y="3855422"/>
                  <a:pt x="3760718" y="3874586"/>
                  <a:pt x="3788234" y="3901352"/>
                </a:cubicBezTo>
                <a:cubicBezTo>
                  <a:pt x="3854674" y="3966112"/>
                  <a:pt x="3291941" y="4169986"/>
                  <a:pt x="3263755" y="4242681"/>
                </a:cubicBezTo>
                <a:cubicBezTo>
                  <a:pt x="3255030" y="4265149"/>
                  <a:pt x="3225166" y="4288278"/>
                  <a:pt x="3200332" y="4294887"/>
                </a:cubicBezTo>
                <a:cubicBezTo>
                  <a:pt x="3083895" y="4325948"/>
                  <a:pt x="2982893" y="4395668"/>
                  <a:pt x="2863768" y="4421442"/>
                </a:cubicBezTo>
                <a:cubicBezTo>
                  <a:pt x="2751355" y="4445892"/>
                  <a:pt x="2640621" y="4478605"/>
                  <a:pt x="2517472" y="4510985"/>
                </a:cubicBezTo>
                <a:cubicBezTo>
                  <a:pt x="2555222" y="4551627"/>
                  <a:pt x="2607569" y="4569553"/>
                  <a:pt x="2654380" y="4591980"/>
                </a:cubicBezTo>
                <a:lnTo>
                  <a:pt x="2667892" y="4600575"/>
                </a:lnTo>
                <a:lnTo>
                  <a:pt x="0" y="4600575"/>
                </a:lnTo>
                <a:lnTo>
                  <a:pt x="0" y="144733"/>
                </a:lnTo>
                <a:lnTo>
                  <a:pt x="121106" y="102309"/>
                </a:lnTo>
                <a:cubicBezTo>
                  <a:pt x="290510" y="47726"/>
                  <a:pt x="463596" y="8200"/>
                  <a:pt x="644044" y="1014"/>
                </a:cubicBezTo>
                <a:cubicBezTo>
                  <a:pt x="656459" y="538"/>
                  <a:pt x="674830" y="121"/>
                  <a:pt x="698533" y="23"/>
                </a:cubicBezTo>
                <a:close/>
              </a:path>
            </a:pathLst>
          </a:custGeom>
        </p:spPr>
      </p:pic>
      <p:pic>
        <p:nvPicPr>
          <p:cNvPr id="7" name="Picture 6" descr="Filmmaker Stanley Kubrick: A legacy of mastery – Massachusetts Daily  Collegian">
            <a:extLst>
              <a:ext uri="{FF2B5EF4-FFF2-40B4-BE49-F238E27FC236}">
                <a16:creationId xmlns:a16="http://schemas.microsoft.com/office/drawing/2014/main" id="{26EDFA03-2157-1242-5956-CF3D82DFAC6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6346" r="-1" b="25095"/>
          <a:stretch>
            <a:fillRect/>
          </a:stretch>
        </p:blipFill>
        <p:spPr>
          <a:xfrm>
            <a:off x="5314848" y="464683"/>
            <a:ext cx="3241499" cy="3354472"/>
          </a:xfrm>
          <a:custGeom>
            <a:avLst/>
            <a:gdLst/>
            <a:ahLst/>
            <a:cxnLst/>
            <a:rect l="l" t="t" r="r" b="b"/>
            <a:pathLst>
              <a:path w="3359190" h="3476265">
                <a:moveTo>
                  <a:pt x="450539" y="15"/>
                </a:moveTo>
                <a:cubicBezTo>
                  <a:pt x="458434" y="271"/>
                  <a:pt x="466600" y="3856"/>
                  <a:pt x="473999" y="4995"/>
                </a:cubicBezTo>
                <a:cubicBezTo>
                  <a:pt x="637327" y="30493"/>
                  <a:pt x="800653" y="58040"/>
                  <a:pt x="964158" y="82398"/>
                </a:cubicBezTo>
                <a:cubicBezTo>
                  <a:pt x="1117018" y="105163"/>
                  <a:pt x="1270959" y="110398"/>
                  <a:pt x="1424540" y="122237"/>
                </a:cubicBezTo>
                <a:cubicBezTo>
                  <a:pt x="1610425" y="136579"/>
                  <a:pt x="1795950" y="156841"/>
                  <a:pt x="1980752" y="188711"/>
                </a:cubicBezTo>
                <a:cubicBezTo>
                  <a:pt x="2109067" y="211022"/>
                  <a:pt x="2238645" y="226502"/>
                  <a:pt x="2368766" y="208745"/>
                </a:cubicBezTo>
                <a:cubicBezTo>
                  <a:pt x="2375261" y="207834"/>
                  <a:pt x="2382661" y="204876"/>
                  <a:pt x="2388075" y="207834"/>
                </a:cubicBezTo>
                <a:cubicBezTo>
                  <a:pt x="2451242" y="241073"/>
                  <a:pt x="2520180" y="217168"/>
                  <a:pt x="2585691" y="238113"/>
                </a:cubicBezTo>
                <a:cubicBezTo>
                  <a:pt x="2568908" y="318930"/>
                  <a:pt x="2496899" y="312327"/>
                  <a:pt x="2456294" y="368331"/>
                </a:cubicBezTo>
                <a:cubicBezTo>
                  <a:pt x="2522527" y="390639"/>
                  <a:pt x="2582081" y="413178"/>
                  <a:pt x="2642540" y="430023"/>
                </a:cubicBezTo>
                <a:cubicBezTo>
                  <a:pt x="2706608" y="447780"/>
                  <a:pt x="2760929" y="495816"/>
                  <a:pt x="2823551" y="517215"/>
                </a:cubicBezTo>
                <a:cubicBezTo>
                  <a:pt x="2836907" y="521769"/>
                  <a:pt x="2852969" y="537704"/>
                  <a:pt x="2857661" y="553184"/>
                </a:cubicBezTo>
                <a:cubicBezTo>
                  <a:pt x="2872820" y="603269"/>
                  <a:pt x="3175470" y="743732"/>
                  <a:pt x="3139737" y="788350"/>
                </a:cubicBezTo>
                <a:cubicBezTo>
                  <a:pt x="3124939" y="806790"/>
                  <a:pt x="3105809" y="819994"/>
                  <a:pt x="3085776" y="838207"/>
                </a:cubicBezTo>
                <a:cubicBezTo>
                  <a:pt x="3115916" y="872582"/>
                  <a:pt x="3149843" y="887608"/>
                  <a:pt x="3185938" y="897851"/>
                </a:cubicBezTo>
                <a:cubicBezTo>
                  <a:pt x="3196767" y="901039"/>
                  <a:pt x="3207414" y="907413"/>
                  <a:pt x="3208497" y="922894"/>
                </a:cubicBezTo>
                <a:cubicBezTo>
                  <a:pt x="3209580" y="939056"/>
                  <a:pt x="3198571" y="945429"/>
                  <a:pt x="3189367" y="952944"/>
                </a:cubicBezTo>
                <a:cubicBezTo>
                  <a:pt x="3176554" y="963415"/>
                  <a:pt x="3164101" y="972523"/>
                  <a:pt x="3147859" y="973888"/>
                </a:cubicBezTo>
                <a:cubicBezTo>
                  <a:pt x="3121148" y="975937"/>
                  <a:pt x="3108336" y="1005076"/>
                  <a:pt x="3092816" y="1026930"/>
                </a:cubicBezTo>
                <a:cubicBezTo>
                  <a:pt x="3084153" y="1039224"/>
                  <a:pt x="3079821" y="1064037"/>
                  <a:pt x="3094980" y="1068363"/>
                </a:cubicBezTo>
                <a:cubicBezTo>
                  <a:pt x="3131436" y="1078836"/>
                  <a:pt x="3128548" y="1109114"/>
                  <a:pt x="3127647" y="1143489"/>
                </a:cubicBezTo>
                <a:cubicBezTo>
                  <a:pt x="3126383" y="1186061"/>
                  <a:pt x="3104906" y="1205638"/>
                  <a:pt x="3078557" y="1222030"/>
                </a:cubicBezTo>
                <a:cubicBezTo>
                  <a:pt x="3069534" y="1227720"/>
                  <a:pt x="3056721" y="1227493"/>
                  <a:pt x="3053292" y="1245250"/>
                </a:cubicBezTo>
                <a:cubicBezTo>
                  <a:pt x="3068090" y="1262097"/>
                  <a:pt x="3086137" y="1248439"/>
                  <a:pt x="3102020" y="1253218"/>
                </a:cubicBezTo>
                <a:cubicBezTo>
                  <a:pt x="3115193" y="1257088"/>
                  <a:pt x="3137031" y="1255040"/>
                  <a:pt x="3118983" y="1286000"/>
                </a:cubicBezTo>
                <a:cubicBezTo>
                  <a:pt x="3113749" y="1294878"/>
                  <a:pt x="3119885" y="1301709"/>
                  <a:pt x="3126564" y="1302392"/>
                </a:cubicBezTo>
                <a:cubicBezTo>
                  <a:pt x="3179982" y="1309448"/>
                  <a:pt x="3155438" y="1372054"/>
                  <a:pt x="3172584" y="1405063"/>
                </a:cubicBezTo>
                <a:cubicBezTo>
                  <a:pt x="3177275" y="1414169"/>
                  <a:pt x="3172222" y="1429877"/>
                  <a:pt x="3164822" y="1433747"/>
                </a:cubicBezTo>
                <a:cubicBezTo>
                  <a:pt x="3117539" y="1459245"/>
                  <a:pt x="3111043" y="1520028"/>
                  <a:pt x="3088122" y="1572389"/>
                </a:cubicBezTo>
                <a:cubicBezTo>
                  <a:pt x="3113028" y="1593104"/>
                  <a:pt x="3142805" y="1597657"/>
                  <a:pt x="3169695" y="1611089"/>
                </a:cubicBezTo>
                <a:cubicBezTo>
                  <a:pt x="3197669" y="1625204"/>
                  <a:pt x="3197669" y="1635676"/>
                  <a:pt x="3174569" y="1676653"/>
                </a:cubicBezTo>
                <a:cubicBezTo>
                  <a:pt x="3234665" y="1685532"/>
                  <a:pt x="3234665" y="1685532"/>
                  <a:pt x="3216077" y="1749957"/>
                </a:cubicBezTo>
                <a:cubicBezTo>
                  <a:pt x="3266430" y="1755877"/>
                  <a:pt x="3299635" y="1786382"/>
                  <a:pt x="3307395" y="1853085"/>
                </a:cubicBezTo>
                <a:cubicBezTo>
                  <a:pt x="3311185" y="1885411"/>
                  <a:pt x="3333924" y="1900663"/>
                  <a:pt x="3359190" y="1922291"/>
                </a:cubicBezTo>
                <a:cubicBezTo>
                  <a:pt x="3327789" y="1943236"/>
                  <a:pt x="3306492" y="1986945"/>
                  <a:pt x="3269857" y="1940730"/>
                </a:cubicBezTo>
                <a:cubicBezTo>
                  <a:pt x="3256503" y="1923885"/>
                  <a:pt x="3257764" y="1945284"/>
                  <a:pt x="3255961" y="1951430"/>
                </a:cubicBezTo>
                <a:cubicBezTo>
                  <a:pt x="3251630" y="1966455"/>
                  <a:pt x="3260653" y="1976472"/>
                  <a:pt x="3266609" y="1987854"/>
                </a:cubicBezTo>
                <a:cubicBezTo>
                  <a:pt x="3272384" y="1999237"/>
                  <a:pt x="3279243" y="2011302"/>
                  <a:pt x="3280866" y="2024054"/>
                </a:cubicBezTo>
                <a:cubicBezTo>
                  <a:pt x="3281948" y="2032931"/>
                  <a:pt x="3276715" y="2045905"/>
                  <a:pt x="3270940" y="2052509"/>
                </a:cubicBezTo>
                <a:cubicBezTo>
                  <a:pt x="3240620" y="2087340"/>
                  <a:pt x="3258667" y="2165652"/>
                  <a:pt x="3201277" y="2175670"/>
                </a:cubicBezTo>
                <a:cubicBezTo>
                  <a:pt x="3175470" y="2180221"/>
                  <a:pt x="3163018" y="2208906"/>
                  <a:pt x="3144069" y="2224614"/>
                </a:cubicBezTo>
                <a:cubicBezTo>
                  <a:pt x="3078197" y="2279478"/>
                  <a:pt x="3034161" y="2350051"/>
                  <a:pt x="3013769" y="2447031"/>
                </a:cubicBezTo>
                <a:cubicBezTo>
                  <a:pt x="3008175" y="2473894"/>
                  <a:pt x="2986698" y="2495522"/>
                  <a:pt x="2972802" y="2519197"/>
                </a:cubicBezTo>
                <a:cubicBezTo>
                  <a:pt x="2979480" y="2536499"/>
                  <a:pt x="3015935" y="2499164"/>
                  <a:pt x="3003121" y="2544694"/>
                </a:cubicBezTo>
                <a:cubicBezTo>
                  <a:pt x="2993376" y="2578843"/>
                  <a:pt x="2968470" y="2600014"/>
                  <a:pt x="2945008" y="2620276"/>
                </a:cubicBezTo>
                <a:cubicBezTo>
                  <a:pt x="2918299" y="2643268"/>
                  <a:pt x="2888702" y="2661708"/>
                  <a:pt x="2876610" y="2704279"/>
                </a:cubicBezTo>
                <a:cubicBezTo>
                  <a:pt x="2874083" y="2713386"/>
                  <a:pt x="2865963" y="2722947"/>
                  <a:pt x="2858744" y="2726591"/>
                </a:cubicBezTo>
                <a:cubicBezTo>
                  <a:pt x="2482281" y="3475797"/>
                  <a:pt x="1555563" y="3480805"/>
                  <a:pt x="1448724" y="3475568"/>
                </a:cubicBezTo>
                <a:cubicBezTo>
                  <a:pt x="1319326" y="3468966"/>
                  <a:pt x="1196966" y="3422753"/>
                  <a:pt x="1076954" y="3365156"/>
                </a:cubicBezTo>
                <a:cubicBezTo>
                  <a:pt x="1026241" y="3340797"/>
                  <a:pt x="979138" y="3306195"/>
                  <a:pt x="929868" y="3279332"/>
                </a:cubicBezTo>
                <a:cubicBezTo>
                  <a:pt x="861832" y="3242223"/>
                  <a:pt x="809315" y="3171424"/>
                  <a:pt x="741457" y="3141601"/>
                </a:cubicBezTo>
                <a:cubicBezTo>
                  <a:pt x="671616" y="3110867"/>
                  <a:pt x="611879" y="3054638"/>
                  <a:pt x="540052" y="3030734"/>
                </a:cubicBezTo>
                <a:cubicBezTo>
                  <a:pt x="502153" y="3017985"/>
                  <a:pt x="465517" y="2994993"/>
                  <a:pt x="471471" y="2929200"/>
                </a:cubicBezTo>
                <a:cubicBezTo>
                  <a:pt x="473096" y="2910532"/>
                  <a:pt x="463171" y="2895282"/>
                  <a:pt x="447469" y="2900745"/>
                </a:cubicBezTo>
                <a:cubicBezTo>
                  <a:pt x="417513" y="2910989"/>
                  <a:pt x="403977" y="2883898"/>
                  <a:pt x="387373" y="2863636"/>
                </a:cubicBezTo>
                <a:cubicBezTo>
                  <a:pt x="357776" y="2827667"/>
                  <a:pt x="329623" y="2789422"/>
                  <a:pt x="282519" y="2783503"/>
                </a:cubicBezTo>
                <a:cubicBezTo>
                  <a:pt x="291543" y="2755272"/>
                  <a:pt x="306883" y="2759371"/>
                  <a:pt x="320959" y="2765290"/>
                </a:cubicBezTo>
                <a:cubicBezTo>
                  <a:pt x="357956" y="2780772"/>
                  <a:pt x="394592" y="2798300"/>
                  <a:pt x="431588" y="2813781"/>
                </a:cubicBezTo>
                <a:cubicBezTo>
                  <a:pt x="455771" y="2823799"/>
                  <a:pt x="479775" y="2837912"/>
                  <a:pt x="512079" y="2826755"/>
                </a:cubicBezTo>
                <a:cubicBezTo>
                  <a:pt x="484286" y="2769843"/>
                  <a:pt x="437003" y="2759598"/>
                  <a:pt x="398743" y="2742071"/>
                </a:cubicBezTo>
                <a:cubicBezTo>
                  <a:pt x="350919" y="2719988"/>
                  <a:pt x="322765" y="2678326"/>
                  <a:pt x="289016" y="2631885"/>
                </a:cubicBezTo>
                <a:cubicBezTo>
                  <a:pt x="324209" y="2620730"/>
                  <a:pt x="346045" y="2654879"/>
                  <a:pt x="373657" y="2653056"/>
                </a:cubicBezTo>
                <a:cubicBezTo>
                  <a:pt x="375101" y="2647140"/>
                  <a:pt x="377627" y="2638488"/>
                  <a:pt x="377267" y="2638259"/>
                </a:cubicBezTo>
                <a:cubicBezTo>
                  <a:pt x="332149" y="2612763"/>
                  <a:pt x="311034" y="2564956"/>
                  <a:pt x="303995" y="2507131"/>
                </a:cubicBezTo>
                <a:cubicBezTo>
                  <a:pt x="300386" y="2477310"/>
                  <a:pt x="283963" y="2467976"/>
                  <a:pt x="267720" y="2454316"/>
                </a:cubicBezTo>
                <a:cubicBezTo>
                  <a:pt x="211053" y="2405826"/>
                  <a:pt x="151137" y="2361890"/>
                  <a:pt x="104574" y="2295188"/>
                </a:cubicBezTo>
                <a:cubicBezTo>
                  <a:pt x="158355" y="2304066"/>
                  <a:pt x="201487" y="2347547"/>
                  <a:pt x="259420" y="2366215"/>
                </a:cubicBezTo>
                <a:cubicBezTo>
                  <a:pt x="213400" y="2292910"/>
                  <a:pt x="153843" y="2255803"/>
                  <a:pt x="99521" y="2211409"/>
                </a:cubicBezTo>
                <a:cubicBezTo>
                  <a:pt x="74797" y="2191149"/>
                  <a:pt x="51878" y="2165197"/>
                  <a:pt x="21920" y="2154269"/>
                </a:cubicBezTo>
                <a:cubicBezTo>
                  <a:pt x="11271" y="2150400"/>
                  <a:pt x="-6235" y="2142204"/>
                  <a:pt x="2248" y="2120577"/>
                </a:cubicBezTo>
                <a:cubicBezTo>
                  <a:pt x="9466" y="2102593"/>
                  <a:pt x="23723" y="2108055"/>
                  <a:pt x="36718" y="2113292"/>
                </a:cubicBezTo>
                <a:cubicBezTo>
                  <a:pt x="67939" y="2126269"/>
                  <a:pt x="100244" y="2126495"/>
                  <a:pt x="142474" y="2126269"/>
                </a:cubicBezTo>
                <a:cubicBezTo>
                  <a:pt x="107102" y="2066851"/>
                  <a:pt x="42311" y="2084608"/>
                  <a:pt x="11993" y="2022231"/>
                </a:cubicBezTo>
                <a:cubicBezTo>
                  <a:pt x="49892" y="2011302"/>
                  <a:pt x="79128" y="2033841"/>
                  <a:pt x="109809" y="2038166"/>
                </a:cubicBezTo>
                <a:cubicBezTo>
                  <a:pt x="137600" y="2042036"/>
                  <a:pt x="144459" y="2031565"/>
                  <a:pt x="137962" y="1997188"/>
                </a:cubicBezTo>
                <a:cubicBezTo>
                  <a:pt x="127856" y="1943690"/>
                  <a:pt x="143015" y="1916371"/>
                  <a:pt x="183441" y="1930941"/>
                </a:cubicBezTo>
                <a:cubicBezTo>
                  <a:pt x="220978" y="1944601"/>
                  <a:pt x="224948" y="1924568"/>
                  <a:pt x="214842" y="1894062"/>
                </a:cubicBezTo>
                <a:cubicBezTo>
                  <a:pt x="200405" y="1849671"/>
                  <a:pt x="216827" y="1815295"/>
                  <a:pt x="228017" y="1777960"/>
                </a:cubicBezTo>
                <a:cubicBezTo>
                  <a:pt x="245162" y="1721045"/>
                  <a:pt x="237944" y="1693272"/>
                  <a:pt x="200946" y="1650929"/>
                </a:cubicBezTo>
                <a:cubicBezTo>
                  <a:pt x="180193" y="1627251"/>
                  <a:pt x="157815" y="1607219"/>
                  <a:pt x="127675" y="1586731"/>
                </a:cubicBezTo>
                <a:cubicBezTo>
                  <a:pt x="197157" y="1575576"/>
                  <a:pt x="124246" y="1538013"/>
                  <a:pt x="148791" y="1514564"/>
                </a:cubicBezTo>
                <a:cubicBezTo>
                  <a:pt x="197878" y="1505003"/>
                  <a:pt x="237944" y="1579673"/>
                  <a:pt x="304718" y="1558274"/>
                </a:cubicBezTo>
                <a:cubicBezTo>
                  <a:pt x="222243" y="1493618"/>
                  <a:pt x="131104" y="1472448"/>
                  <a:pt x="71369" y="1386396"/>
                </a:cubicBezTo>
                <a:cubicBezTo>
                  <a:pt x="85084" y="1366817"/>
                  <a:pt x="98799" y="1385029"/>
                  <a:pt x="110530" y="1377745"/>
                </a:cubicBezTo>
                <a:cubicBezTo>
                  <a:pt x="110169" y="1373192"/>
                  <a:pt x="111073" y="1366361"/>
                  <a:pt x="108906" y="1364313"/>
                </a:cubicBezTo>
                <a:cubicBezTo>
                  <a:pt x="64330" y="1317416"/>
                  <a:pt x="63607" y="1316279"/>
                  <a:pt x="111433" y="1281675"/>
                </a:cubicBezTo>
                <a:cubicBezTo>
                  <a:pt x="128217" y="1269609"/>
                  <a:pt x="126772" y="1258909"/>
                  <a:pt x="117930" y="1243657"/>
                </a:cubicBezTo>
                <a:cubicBezTo>
                  <a:pt x="111612" y="1232957"/>
                  <a:pt x="104033" y="1223395"/>
                  <a:pt x="107643" y="1199947"/>
                </a:cubicBezTo>
                <a:cubicBezTo>
                  <a:pt x="133810" y="1229998"/>
                  <a:pt x="260321" y="1220208"/>
                  <a:pt x="282700" y="1217021"/>
                </a:cubicBezTo>
                <a:cubicBezTo>
                  <a:pt x="307786" y="1213607"/>
                  <a:pt x="332510" y="1199037"/>
                  <a:pt x="358858" y="1207003"/>
                </a:cubicBezTo>
                <a:cubicBezTo>
                  <a:pt x="379973" y="1213381"/>
                  <a:pt x="477788" y="1275073"/>
                  <a:pt x="491685" y="1204273"/>
                </a:cubicBezTo>
                <a:cubicBezTo>
                  <a:pt x="492408" y="1200857"/>
                  <a:pt x="531930" y="1208826"/>
                  <a:pt x="553226" y="1212696"/>
                </a:cubicBezTo>
                <a:cubicBezTo>
                  <a:pt x="571995" y="1215883"/>
                  <a:pt x="593110" y="1229998"/>
                  <a:pt x="605743" y="1201769"/>
                </a:cubicBezTo>
                <a:cubicBezTo>
                  <a:pt x="613143" y="1185150"/>
                  <a:pt x="582643" y="1153051"/>
                  <a:pt x="555391" y="1150320"/>
                </a:cubicBezTo>
                <a:cubicBezTo>
                  <a:pt x="531749" y="1147814"/>
                  <a:pt x="507025" y="1144172"/>
                  <a:pt x="484466" y="1151001"/>
                </a:cubicBezTo>
                <a:cubicBezTo>
                  <a:pt x="456674" y="1159198"/>
                  <a:pt x="441696" y="1145994"/>
                  <a:pt x="433934" y="1117538"/>
                </a:cubicBezTo>
                <a:cubicBezTo>
                  <a:pt x="425273" y="1086122"/>
                  <a:pt x="408668" y="1071550"/>
                  <a:pt x="385749" y="1056980"/>
                </a:cubicBezTo>
                <a:cubicBezTo>
                  <a:pt x="330163" y="1021696"/>
                  <a:pt x="276744" y="980946"/>
                  <a:pt x="215745" y="960456"/>
                </a:cubicBezTo>
                <a:cubicBezTo>
                  <a:pt x="203653" y="956358"/>
                  <a:pt x="190298" y="950894"/>
                  <a:pt x="184704" y="923805"/>
                </a:cubicBezTo>
                <a:cubicBezTo>
                  <a:pt x="349836" y="964326"/>
                  <a:pt x="500349" y="1069958"/>
                  <a:pt x="670713" y="1063811"/>
                </a:cubicBezTo>
                <a:cubicBezTo>
                  <a:pt x="624151" y="1030346"/>
                  <a:pt x="570192" y="1028524"/>
                  <a:pt x="520561" y="1005076"/>
                </a:cubicBezTo>
                <a:cubicBezTo>
                  <a:pt x="555753" y="987546"/>
                  <a:pt x="588779" y="1005759"/>
                  <a:pt x="622167" y="1015777"/>
                </a:cubicBezTo>
                <a:cubicBezTo>
                  <a:pt x="650140" y="1023970"/>
                  <a:pt x="675405" y="1025337"/>
                  <a:pt x="678473" y="976393"/>
                </a:cubicBezTo>
                <a:cubicBezTo>
                  <a:pt x="677389" y="973205"/>
                  <a:pt x="677570" y="969107"/>
                  <a:pt x="677751" y="965238"/>
                </a:cubicBezTo>
                <a:cubicBezTo>
                  <a:pt x="668365" y="944976"/>
                  <a:pt x="653749" y="934504"/>
                  <a:pt x="636423" y="928584"/>
                </a:cubicBezTo>
                <a:cubicBezTo>
                  <a:pt x="625955" y="924942"/>
                  <a:pt x="612060" y="919478"/>
                  <a:pt x="612239" y="904909"/>
                </a:cubicBezTo>
                <a:cubicBezTo>
                  <a:pt x="612781" y="850955"/>
                  <a:pt x="579394" y="835246"/>
                  <a:pt x="546007" y="819539"/>
                </a:cubicBezTo>
                <a:cubicBezTo>
                  <a:pt x="564596" y="792676"/>
                  <a:pt x="579213" y="812481"/>
                  <a:pt x="593290" y="810433"/>
                </a:cubicBezTo>
                <a:cubicBezTo>
                  <a:pt x="602495" y="809067"/>
                  <a:pt x="610796" y="806563"/>
                  <a:pt x="610796" y="792676"/>
                </a:cubicBezTo>
                <a:cubicBezTo>
                  <a:pt x="610977" y="781065"/>
                  <a:pt x="606645" y="767861"/>
                  <a:pt x="597622" y="767635"/>
                </a:cubicBezTo>
                <a:cubicBezTo>
                  <a:pt x="541135" y="765585"/>
                  <a:pt x="509913" y="690914"/>
                  <a:pt x="451260" y="690687"/>
                </a:cubicBezTo>
                <a:cubicBezTo>
                  <a:pt x="416248" y="690687"/>
                  <a:pt x="469488" y="648571"/>
                  <a:pt x="439891" y="631042"/>
                </a:cubicBezTo>
                <a:cubicBezTo>
                  <a:pt x="433393" y="627171"/>
                  <a:pt x="456855" y="621254"/>
                  <a:pt x="467323" y="622164"/>
                </a:cubicBezTo>
                <a:cubicBezTo>
                  <a:pt x="477609" y="623074"/>
                  <a:pt x="486813" y="634229"/>
                  <a:pt x="499265" y="626261"/>
                </a:cubicBezTo>
                <a:cubicBezTo>
                  <a:pt x="506123" y="597806"/>
                  <a:pt x="488438" y="587332"/>
                  <a:pt x="473818" y="579365"/>
                </a:cubicBezTo>
                <a:cubicBezTo>
                  <a:pt x="440070" y="560925"/>
                  <a:pt x="407224" y="538615"/>
                  <a:pt x="370228" y="532013"/>
                </a:cubicBezTo>
                <a:cubicBezTo>
                  <a:pt x="357055" y="529737"/>
                  <a:pt x="389177" y="499231"/>
                  <a:pt x="395494" y="488532"/>
                </a:cubicBezTo>
                <a:cubicBezTo>
                  <a:pt x="376883" y="474474"/>
                  <a:pt x="357801" y="462263"/>
                  <a:pt x="338331" y="451478"/>
                </a:cubicBezTo>
                <a:lnTo>
                  <a:pt x="331729" y="448316"/>
                </a:lnTo>
                <a:lnTo>
                  <a:pt x="333477" y="428106"/>
                </a:lnTo>
                <a:cubicBezTo>
                  <a:pt x="333477" y="428106"/>
                  <a:pt x="322127" y="376930"/>
                  <a:pt x="314427" y="351906"/>
                </a:cubicBezTo>
                <a:lnTo>
                  <a:pt x="296726" y="307655"/>
                </a:lnTo>
                <a:lnTo>
                  <a:pt x="312139" y="309596"/>
                </a:lnTo>
                <a:cubicBezTo>
                  <a:pt x="327682" y="313807"/>
                  <a:pt x="343879" y="321889"/>
                  <a:pt x="357956" y="329174"/>
                </a:cubicBezTo>
                <a:cubicBezTo>
                  <a:pt x="381237" y="341238"/>
                  <a:pt x="403435" y="344425"/>
                  <a:pt x="434297" y="329174"/>
                </a:cubicBezTo>
                <a:cubicBezTo>
                  <a:pt x="406324" y="319841"/>
                  <a:pt x="384846" y="311645"/>
                  <a:pt x="362829" y="305953"/>
                </a:cubicBezTo>
                <a:cubicBezTo>
                  <a:pt x="345323" y="301400"/>
                  <a:pt x="387012" y="282960"/>
                  <a:pt x="408307" y="285237"/>
                </a:cubicBezTo>
                <a:cubicBezTo>
                  <a:pt x="438085" y="288423"/>
                  <a:pt x="421302" y="276586"/>
                  <a:pt x="416248" y="260195"/>
                </a:cubicBezTo>
                <a:cubicBezTo>
                  <a:pt x="410835" y="242665"/>
                  <a:pt x="426897" y="237203"/>
                  <a:pt x="437003" y="240844"/>
                </a:cubicBezTo>
                <a:cubicBezTo>
                  <a:pt x="475803" y="255187"/>
                  <a:pt x="514425" y="229917"/>
                  <a:pt x="554491" y="250407"/>
                </a:cubicBezTo>
                <a:cubicBezTo>
                  <a:pt x="544384" y="199867"/>
                  <a:pt x="522546" y="177784"/>
                  <a:pt x="476887" y="170726"/>
                </a:cubicBezTo>
                <a:cubicBezTo>
                  <a:pt x="459741" y="167996"/>
                  <a:pt x="441876" y="172093"/>
                  <a:pt x="427076" y="157522"/>
                </a:cubicBezTo>
                <a:cubicBezTo>
                  <a:pt x="418594" y="149101"/>
                  <a:pt x="409030" y="139084"/>
                  <a:pt x="415707" y="123603"/>
                </a:cubicBezTo>
                <a:cubicBezTo>
                  <a:pt x="420400" y="112674"/>
                  <a:pt x="430506" y="112674"/>
                  <a:pt x="438808" y="116318"/>
                </a:cubicBezTo>
                <a:cubicBezTo>
                  <a:pt x="475984" y="132483"/>
                  <a:pt x="514786" y="138400"/>
                  <a:pt x="553586" y="144320"/>
                </a:cubicBezTo>
                <a:cubicBezTo>
                  <a:pt x="559543" y="145230"/>
                  <a:pt x="566220" y="148191"/>
                  <a:pt x="572898" y="133164"/>
                </a:cubicBezTo>
                <a:cubicBezTo>
                  <a:pt x="500349" y="108805"/>
                  <a:pt x="431408" y="74202"/>
                  <a:pt x="356874" y="60770"/>
                </a:cubicBezTo>
                <a:cubicBezTo>
                  <a:pt x="357956" y="54397"/>
                  <a:pt x="359038" y="48022"/>
                  <a:pt x="360122" y="41649"/>
                </a:cubicBezTo>
                <a:cubicBezTo>
                  <a:pt x="418413" y="50753"/>
                  <a:pt x="476707" y="59859"/>
                  <a:pt x="550338" y="71243"/>
                </a:cubicBezTo>
                <a:cubicBezTo>
                  <a:pt x="505041" y="35045"/>
                  <a:pt x="462269" y="47111"/>
                  <a:pt x="428701" y="15013"/>
                </a:cubicBezTo>
                <a:cubicBezTo>
                  <a:pt x="435018" y="2833"/>
                  <a:pt x="442643" y="-241"/>
                  <a:pt x="450539" y="15"/>
                </a:cubicBez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7BAE6AC-2C98-023E-93CF-B17CB03F0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6889" y="3819157"/>
            <a:ext cx="6366373" cy="1987843"/>
          </a:xfrm>
        </p:spPr>
        <p:txBody>
          <a:bodyPr anchor="b">
            <a:normAutofit/>
          </a:bodyPr>
          <a:lstStyle/>
          <a:p>
            <a:r>
              <a:rPr lang="en-US" sz="5400" dirty="0">
                <a:latin typeface="Georgia Pro"/>
                <a:ea typeface="Calibri"/>
                <a:cs typeface="Calibri"/>
              </a:rPr>
              <a:t>"Kubrick Stare"</a:t>
            </a:r>
          </a:p>
        </p:txBody>
      </p:sp>
      <p:pic>
        <p:nvPicPr>
          <p:cNvPr id="6" name="Picture 5" descr="Eyes Wide Shut">
            <a:extLst>
              <a:ext uri="{FF2B5EF4-FFF2-40B4-BE49-F238E27FC236}">
                <a16:creationId xmlns:a16="http://schemas.microsoft.com/office/drawing/2014/main" id="{916DED28-94F7-2430-1042-7DA390096BF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2316" r="-2" b="10943"/>
          <a:stretch>
            <a:fillRect/>
          </a:stretch>
        </p:blipFill>
        <p:spPr>
          <a:xfrm>
            <a:off x="480177" y="3"/>
            <a:ext cx="4980517" cy="2440831"/>
          </a:xfrm>
          <a:custGeom>
            <a:avLst/>
            <a:gdLst/>
            <a:ahLst/>
            <a:cxnLst/>
            <a:rect l="l" t="t" r="r" b="b"/>
            <a:pathLst>
              <a:path w="4980517" h="2440831">
                <a:moveTo>
                  <a:pt x="287929" y="0"/>
                </a:moveTo>
                <a:lnTo>
                  <a:pt x="4817890" y="0"/>
                </a:lnTo>
                <a:lnTo>
                  <a:pt x="4816841" y="3177"/>
                </a:lnTo>
                <a:cubicBezTo>
                  <a:pt x="4816707" y="6109"/>
                  <a:pt x="4816908" y="9403"/>
                  <a:pt x="4816641" y="12038"/>
                </a:cubicBezTo>
                <a:cubicBezTo>
                  <a:pt x="4834033" y="20468"/>
                  <a:pt x="4854369" y="-611"/>
                  <a:pt x="4874703" y="22050"/>
                </a:cubicBezTo>
                <a:cubicBezTo>
                  <a:pt x="4786137" y="121645"/>
                  <a:pt x="4651010" y="146147"/>
                  <a:pt x="4528727" y="220979"/>
                </a:cubicBezTo>
                <a:cubicBezTo>
                  <a:pt x="4627731" y="245745"/>
                  <a:pt x="4687133" y="159323"/>
                  <a:pt x="4759914" y="170389"/>
                </a:cubicBezTo>
                <a:cubicBezTo>
                  <a:pt x="4796305" y="197528"/>
                  <a:pt x="4688204" y="241003"/>
                  <a:pt x="4791221" y="253914"/>
                </a:cubicBezTo>
                <a:cubicBezTo>
                  <a:pt x="4746534" y="277627"/>
                  <a:pt x="4713355" y="300811"/>
                  <a:pt x="4682585" y="328215"/>
                </a:cubicBezTo>
                <a:cubicBezTo>
                  <a:pt x="4627731" y="377223"/>
                  <a:pt x="4617028" y="409367"/>
                  <a:pt x="4642449" y="475239"/>
                </a:cubicBezTo>
                <a:cubicBezTo>
                  <a:pt x="4659039" y="518450"/>
                  <a:pt x="4683387" y="558237"/>
                  <a:pt x="4661983" y="609614"/>
                </a:cubicBezTo>
                <a:cubicBezTo>
                  <a:pt x="4646998" y="644922"/>
                  <a:pt x="4652885" y="668107"/>
                  <a:pt x="4708539" y="652298"/>
                </a:cubicBezTo>
                <a:cubicBezTo>
                  <a:pt x="4768476" y="635435"/>
                  <a:pt x="4790952" y="667053"/>
                  <a:pt x="4775969" y="728971"/>
                </a:cubicBezTo>
                <a:cubicBezTo>
                  <a:pt x="4766336" y="768758"/>
                  <a:pt x="4776506" y="780877"/>
                  <a:pt x="4817710" y="776398"/>
                </a:cubicBezTo>
                <a:cubicBezTo>
                  <a:pt x="4863199" y="771392"/>
                  <a:pt x="4906546" y="745306"/>
                  <a:pt x="4962737" y="757955"/>
                </a:cubicBezTo>
                <a:cubicBezTo>
                  <a:pt x="4917786" y="830149"/>
                  <a:pt x="4821724" y="809597"/>
                  <a:pt x="4769279" y="878367"/>
                </a:cubicBezTo>
                <a:cubicBezTo>
                  <a:pt x="4831892" y="878629"/>
                  <a:pt x="4879788" y="878367"/>
                  <a:pt x="4926079" y="863347"/>
                </a:cubicBezTo>
                <a:cubicBezTo>
                  <a:pt x="4945346" y="857286"/>
                  <a:pt x="4966484" y="850965"/>
                  <a:pt x="4977186" y="871779"/>
                </a:cubicBezTo>
                <a:cubicBezTo>
                  <a:pt x="4989762" y="896809"/>
                  <a:pt x="4963808" y="906295"/>
                  <a:pt x="4948019" y="910774"/>
                </a:cubicBezTo>
                <a:cubicBezTo>
                  <a:pt x="4903602" y="923421"/>
                  <a:pt x="4869621" y="953458"/>
                  <a:pt x="4832963" y="976907"/>
                </a:cubicBezTo>
                <a:cubicBezTo>
                  <a:pt x="4752423" y="1028288"/>
                  <a:pt x="4664121" y="1071235"/>
                  <a:pt x="4595889" y="1156077"/>
                </a:cubicBezTo>
                <a:cubicBezTo>
                  <a:pt x="4681783" y="1134471"/>
                  <a:pt x="4745733" y="1084147"/>
                  <a:pt x="4825471" y="1073871"/>
                </a:cubicBezTo>
                <a:cubicBezTo>
                  <a:pt x="4756436" y="1151071"/>
                  <a:pt x="4667600" y="1201922"/>
                  <a:pt x="4583583" y="1258044"/>
                </a:cubicBezTo>
                <a:cubicBezTo>
                  <a:pt x="4559500" y="1273853"/>
                  <a:pt x="4535151" y="1284656"/>
                  <a:pt x="4529799" y="1319171"/>
                </a:cubicBezTo>
                <a:cubicBezTo>
                  <a:pt x="4519362" y="1386097"/>
                  <a:pt x="4488056" y="1441427"/>
                  <a:pt x="4421163" y="1470936"/>
                </a:cubicBezTo>
                <a:cubicBezTo>
                  <a:pt x="4420628" y="1471202"/>
                  <a:pt x="4424373" y="1481215"/>
                  <a:pt x="4426515" y="1488062"/>
                </a:cubicBezTo>
                <a:cubicBezTo>
                  <a:pt x="4467453" y="1490172"/>
                  <a:pt x="4499829" y="1450649"/>
                  <a:pt x="4552008" y="1463559"/>
                </a:cubicBezTo>
                <a:cubicBezTo>
                  <a:pt x="4501970" y="1517309"/>
                  <a:pt x="4460227" y="1565528"/>
                  <a:pt x="4389321" y="1591086"/>
                </a:cubicBezTo>
                <a:cubicBezTo>
                  <a:pt x="4332594" y="1611373"/>
                  <a:pt x="4262490" y="1623230"/>
                  <a:pt x="4221282" y="1689099"/>
                </a:cubicBezTo>
                <a:cubicBezTo>
                  <a:pt x="4269178" y="1702012"/>
                  <a:pt x="4304768" y="1685677"/>
                  <a:pt x="4340623" y="1674082"/>
                </a:cubicBezTo>
                <a:cubicBezTo>
                  <a:pt x="4395475" y="1656165"/>
                  <a:pt x="4449794" y="1635878"/>
                  <a:pt x="4504647" y="1617960"/>
                </a:cubicBezTo>
                <a:cubicBezTo>
                  <a:pt x="4525518" y="1611110"/>
                  <a:pt x="4548262" y="1606365"/>
                  <a:pt x="4561640" y="1639039"/>
                </a:cubicBezTo>
                <a:cubicBezTo>
                  <a:pt x="4491801" y="1645890"/>
                  <a:pt x="4450060" y="1690154"/>
                  <a:pt x="4406179" y="1731784"/>
                </a:cubicBezTo>
                <a:cubicBezTo>
                  <a:pt x="4381561" y="1755234"/>
                  <a:pt x="4361492" y="1786589"/>
                  <a:pt x="4317076" y="1774733"/>
                </a:cubicBezTo>
                <a:cubicBezTo>
                  <a:pt x="4293796" y="1768410"/>
                  <a:pt x="4279080" y="1786061"/>
                  <a:pt x="4281490" y="1807667"/>
                </a:cubicBezTo>
                <a:cubicBezTo>
                  <a:pt x="4290317" y="1883815"/>
                  <a:pt x="4236000" y="1910425"/>
                  <a:pt x="4179809" y="1925180"/>
                </a:cubicBezTo>
                <a:cubicBezTo>
                  <a:pt x="4073313" y="1952846"/>
                  <a:pt x="3984744" y="2017925"/>
                  <a:pt x="3881194" y="2053496"/>
                </a:cubicBezTo>
                <a:cubicBezTo>
                  <a:pt x="3780584" y="2088012"/>
                  <a:pt x="3702720" y="2169955"/>
                  <a:pt x="3601845" y="2212904"/>
                </a:cubicBezTo>
                <a:cubicBezTo>
                  <a:pt x="3528795" y="2243995"/>
                  <a:pt x="3458958" y="2284043"/>
                  <a:pt x="3383767" y="2312235"/>
                </a:cubicBezTo>
                <a:cubicBezTo>
                  <a:pt x="3205831" y="2378897"/>
                  <a:pt x="3024414" y="2432384"/>
                  <a:pt x="2832561" y="2440024"/>
                </a:cubicBezTo>
                <a:cubicBezTo>
                  <a:pt x="2674156" y="2446085"/>
                  <a:pt x="1300154" y="2440289"/>
                  <a:pt x="741989" y="1573170"/>
                </a:cubicBezTo>
                <a:cubicBezTo>
                  <a:pt x="731286" y="1568953"/>
                  <a:pt x="719246" y="1557887"/>
                  <a:pt x="715500" y="1547347"/>
                </a:cubicBezTo>
                <a:cubicBezTo>
                  <a:pt x="697572" y="1498075"/>
                  <a:pt x="653689" y="1476733"/>
                  <a:pt x="614088" y="1450123"/>
                </a:cubicBezTo>
                <a:cubicBezTo>
                  <a:pt x="579303" y="1426672"/>
                  <a:pt x="542376" y="1402169"/>
                  <a:pt x="527927" y="1362645"/>
                </a:cubicBezTo>
                <a:cubicBezTo>
                  <a:pt x="508929" y="1309949"/>
                  <a:pt x="562979" y="1353160"/>
                  <a:pt x="572881" y="1333136"/>
                </a:cubicBezTo>
                <a:cubicBezTo>
                  <a:pt x="552277" y="1305735"/>
                  <a:pt x="520434" y="1280703"/>
                  <a:pt x="512140" y="1249612"/>
                </a:cubicBezTo>
                <a:cubicBezTo>
                  <a:pt x="481905" y="1137368"/>
                  <a:pt x="416616" y="1055689"/>
                  <a:pt x="318951" y="992190"/>
                </a:cubicBezTo>
                <a:cubicBezTo>
                  <a:pt x="290855" y="974010"/>
                  <a:pt x="272393" y="940811"/>
                  <a:pt x="234131" y="935543"/>
                </a:cubicBezTo>
                <a:cubicBezTo>
                  <a:pt x="149040" y="923949"/>
                  <a:pt x="175798" y="833311"/>
                  <a:pt x="130844" y="792998"/>
                </a:cubicBezTo>
                <a:cubicBezTo>
                  <a:pt x="122282" y="785355"/>
                  <a:pt x="114523" y="770339"/>
                  <a:pt x="116127" y="760064"/>
                </a:cubicBezTo>
                <a:cubicBezTo>
                  <a:pt x="118534" y="745306"/>
                  <a:pt x="128704" y="731343"/>
                  <a:pt x="137266" y="718168"/>
                </a:cubicBezTo>
                <a:cubicBezTo>
                  <a:pt x="146097" y="704995"/>
                  <a:pt x="159474" y="693400"/>
                  <a:pt x="153053" y="676011"/>
                </a:cubicBezTo>
                <a:cubicBezTo>
                  <a:pt x="150380" y="668898"/>
                  <a:pt x="152250" y="644130"/>
                  <a:pt x="132450" y="663627"/>
                </a:cubicBezTo>
                <a:cubicBezTo>
                  <a:pt x="78133" y="717115"/>
                  <a:pt x="46557" y="666528"/>
                  <a:pt x="0" y="642286"/>
                </a:cubicBezTo>
                <a:cubicBezTo>
                  <a:pt x="37460" y="617254"/>
                  <a:pt x="71175" y="599602"/>
                  <a:pt x="76795" y="562188"/>
                </a:cubicBezTo>
                <a:cubicBezTo>
                  <a:pt x="88300" y="484987"/>
                  <a:pt x="137532" y="449681"/>
                  <a:pt x="212187" y="442830"/>
                </a:cubicBezTo>
                <a:cubicBezTo>
                  <a:pt x="184627" y="368265"/>
                  <a:pt x="184627" y="368265"/>
                  <a:pt x="273730" y="357988"/>
                </a:cubicBezTo>
                <a:cubicBezTo>
                  <a:pt x="239480" y="310562"/>
                  <a:pt x="239480" y="298442"/>
                  <a:pt x="280956" y="282106"/>
                </a:cubicBezTo>
                <a:cubicBezTo>
                  <a:pt x="320824" y="266560"/>
                  <a:pt x="364973" y="261290"/>
                  <a:pt x="401900" y="237315"/>
                </a:cubicBezTo>
                <a:cubicBezTo>
                  <a:pt x="367917" y="176713"/>
                  <a:pt x="358285" y="106364"/>
                  <a:pt x="288180" y="76852"/>
                </a:cubicBezTo>
                <a:cubicBezTo>
                  <a:pt x="277209" y="72374"/>
                  <a:pt x="269717" y="54193"/>
                  <a:pt x="276673" y="43654"/>
                </a:cubicBezTo>
                <a:cubicBezTo>
                  <a:pt x="283028" y="34103"/>
                  <a:pt x="285520" y="22412"/>
                  <a:pt x="286921" y="10118"/>
                </a:cubicBezTo>
                <a:close/>
              </a:path>
            </a:pathLst>
          </a:custGeom>
        </p:spPr>
      </p:pic>
      <p:pic>
        <p:nvPicPr>
          <p:cNvPr id="5" name="Picture 4" descr="The unwelcomed record of Stanley Kubrick's 'Full Metal Jacket'">
            <a:extLst>
              <a:ext uri="{FF2B5EF4-FFF2-40B4-BE49-F238E27FC236}">
                <a16:creationId xmlns:a16="http://schemas.microsoft.com/office/drawing/2014/main" id="{CFBD0591-F981-29F0-8704-0A7C405ECBD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5072" t="940" r="23575" b="-1097"/>
          <a:stretch>
            <a:fillRect/>
          </a:stretch>
        </p:blipFill>
        <p:spPr>
          <a:xfrm>
            <a:off x="8556350" y="10"/>
            <a:ext cx="3636767" cy="3666019"/>
          </a:xfrm>
          <a:custGeom>
            <a:avLst/>
            <a:gdLst/>
            <a:ahLst/>
            <a:cxnLst/>
            <a:rect l="l" t="t" r="r" b="b"/>
            <a:pathLst>
              <a:path w="3635653" h="3660327">
                <a:moveTo>
                  <a:pt x="402121" y="0"/>
                </a:moveTo>
                <a:lnTo>
                  <a:pt x="3635653" y="0"/>
                </a:lnTo>
                <a:lnTo>
                  <a:pt x="3635653" y="3605403"/>
                </a:lnTo>
                <a:lnTo>
                  <a:pt x="3616543" y="3610878"/>
                </a:lnTo>
                <a:cubicBezTo>
                  <a:pt x="3510165" y="3637200"/>
                  <a:pt x="3401766" y="3654952"/>
                  <a:pt x="3290337" y="3659389"/>
                </a:cubicBezTo>
                <a:cubicBezTo>
                  <a:pt x="3106332" y="3666430"/>
                  <a:pt x="1510274" y="3659697"/>
                  <a:pt x="861903" y="2652440"/>
                </a:cubicBezTo>
                <a:cubicBezTo>
                  <a:pt x="849470" y="2647542"/>
                  <a:pt x="835485" y="2634687"/>
                  <a:pt x="831133" y="2622444"/>
                </a:cubicBezTo>
                <a:cubicBezTo>
                  <a:pt x="810307" y="2565210"/>
                  <a:pt x="759333" y="2540419"/>
                  <a:pt x="713332" y="2509507"/>
                </a:cubicBezTo>
                <a:cubicBezTo>
                  <a:pt x="672925" y="2482267"/>
                  <a:pt x="630030" y="2453803"/>
                  <a:pt x="613246" y="2407892"/>
                </a:cubicBezTo>
                <a:cubicBezTo>
                  <a:pt x="591178" y="2346680"/>
                  <a:pt x="653963" y="2396875"/>
                  <a:pt x="665465" y="2373614"/>
                </a:cubicBezTo>
                <a:cubicBezTo>
                  <a:pt x="641532" y="2341785"/>
                  <a:pt x="604543" y="2312707"/>
                  <a:pt x="594908" y="2276592"/>
                </a:cubicBezTo>
                <a:cubicBezTo>
                  <a:pt x="559787" y="2146208"/>
                  <a:pt x="483946" y="2051328"/>
                  <a:pt x="370497" y="1977567"/>
                </a:cubicBezTo>
                <a:cubicBezTo>
                  <a:pt x="337860" y="1956449"/>
                  <a:pt x="316415" y="1917884"/>
                  <a:pt x="271969" y="1911765"/>
                </a:cubicBezTo>
                <a:cubicBezTo>
                  <a:pt x="173127" y="1898297"/>
                  <a:pt x="204209" y="1793011"/>
                  <a:pt x="151990" y="1746183"/>
                </a:cubicBezTo>
                <a:cubicBezTo>
                  <a:pt x="142044" y="1737306"/>
                  <a:pt x="133031" y="1719862"/>
                  <a:pt x="134895" y="1707927"/>
                </a:cubicBezTo>
                <a:cubicBezTo>
                  <a:pt x="137691" y="1690784"/>
                  <a:pt x="149504" y="1674564"/>
                  <a:pt x="159450" y="1659260"/>
                </a:cubicBezTo>
                <a:cubicBezTo>
                  <a:pt x="169707" y="1643958"/>
                  <a:pt x="185247" y="1630489"/>
                  <a:pt x="177788" y="1610290"/>
                </a:cubicBezTo>
                <a:cubicBezTo>
                  <a:pt x="174683" y="1602027"/>
                  <a:pt x="176855" y="1573257"/>
                  <a:pt x="153855" y="1595904"/>
                </a:cubicBezTo>
                <a:cubicBezTo>
                  <a:pt x="90759" y="1658037"/>
                  <a:pt x="54081" y="1599274"/>
                  <a:pt x="0" y="1571114"/>
                </a:cubicBezTo>
                <a:cubicBezTo>
                  <a:pt x="43514" y="1542037"/>
                  <a:pt x="82677" y="1521532"/>
                  <a:pt x="89205" y="1478072"/>
                </a:cubicBezTo>
                <a:cubicBezTo>
                  <a:pt x="102570" y="1388394"/>
                  <a:pt x="159758" y="1347382"/>
                  <a:pt x="246479" y="1339424"/>
                </a:cubicBezTo>
                <a:cubicBezTo>
                  <a:pt x="214465" y="1252808"/>
                  <a:pt x="214465" y="1252808"/>
                  <a:pt x="317968" y="1240870"/>
                </a:cubicBezTo>
                <a:cubicBezTo>
                  <a:pt x="278183" y="1185780"/>
                  <a:pt x="278183" y="1171701"/>
                  <a:pt x="326361" y="1152725"/>
                </a:cubicBezTo>
                <a:cubicBezTo>
                  <a:pt x="372673" y="1134666"/>
                  <a:pt x="423957" y="1128545"/>
                  <a:pt x="466852" y="1100695"/>
                </a:cubicBezTo>
                <a:cubicBezTo>
                  <a:pt x="427377" y="1030299"/>
                  <a:pt x="416187" y="948581"/>
                  <a:pt x="334753" y="914300"/>
                </a:cubicBezTo>
                <a:cubicBezTo>
                  <a:pt x="322010" y="909097"/>
                  <a:pt x="313307" y="887979"/>
                  <a:pt x="321386" y="875737"/>
                </a:cubicBezTo>
                <a:cubicBezTo>
                  <a:pt x="350915" y="831359"/>
                  <a:pt x="308644" y="747189"/>
                  <a:pt x="400645" y="737702"/>
                </a:cubicBezTo>
                <a:cubicBezTo>
                  <a:pt x="412147" y="736784"/>
                  <a:pt x="422716" y="727601"/>
                  <a:pt x="413701" y="715664"/>
                </a:cubicBezTo>
                <a:cubicBezTo>
                  <a:pt x="382618" y="674041"/>
                  <a:pt x="420228" y="676794"/>
                  <a:pt x="442916" y="671592"/>
                </a:cubicBezTo>
                <a:cubicBezTo>
                  <a:pt x="470270" y="665166"/>
                  <a:pt x="501352" y="683528"/>
                  <a:pt x="526840" y="660880"/>
                </a:cubicBezTo>
                <a:cubicBezTo>
                  <a:pt x="520932" y="637006"/>
                  <a:pt x="498866" y="637312"/>
                  <a:pt x="483325" y="629661"/>
                </a:cubicBezTo>
                <a:cubicBezTo>
                  <a:pt x="437945" y="607624"/>
                  <a:pt x="400956" y="581304"/>
                  <a:pt x="398780" y="524068"/>
                </a:cubicBezTo>
                <a:cubicBezTo>
                  <a:pt x="397228" y="477853"/>
                  <a:pt x="392254" y="437148"/>
                  <a:pt x="455041" y="423067"/>
                </a:cubicBezTo>
                <a:cubicBezTo>
                  <a:pt x="481149" y="417251"/>
                  <a:pt x="473687" y="383892"/>
                  <a:pt x="458768" y="367363"/>
                </a:cubicBezTo>
                <a:cubicBezTo>
                  <a:pt x="432038" y="337982"/>
                  <a:pt x="409972" y="298806"/>
                  <a:pt x="363968" y="296052"/>
                </a:cubicBezTo>
                <a:cubicBezTo>
                  <a:pt x="335995" y="294216"/>
                  <a:pt x="314548" y="281971"/>
                  <a:pt x="292481" y="267894"/>
                </a:cubicBezTo>
                <a:cubicBezTo>
                  <a:pt x="276630" y="257791"/>
                  <a:pt x="257670" y="249223"/>
                  <a:pt x="259533" y="227493"/>
                </a:cubicBezTo>
                <a:cubicBezTo>
                  <a:pt x="261399" y="206680"/>
                  <a:pt x="279736" y="198111"/>
                  <a:pt x="298387" y="193826"/>
                </a:cubicBezTo>
                <a:cubicBezTo>
                  <a:pt x="360552" y="180054"/>
                  <a:pt x="418983" y="159853"/>
                  <a:pt x="470893" y="113638"/>
                </a:cubicBezTo>
                <a:cubicBezTo>
                  <a:pt x="436390" y="89152"/>
                  <a:pt x="403444" y="71400"/>
                  <a:pt x="377957" y="46608"/>
                </a:cubicBezTo>
                <a:cubicBezTo>
                  <a:pt x="370264" y="39110"/>
                  <a:pt x="371678" y="29598"/>
                  <a:pt x="380092" y="18562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8616972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EBC18B6-E5C3-4AD1-97A4-E6A3477A0B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4EB5DB-315C-EAB1-A366-A570E5E721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1101909"/>
            <a:ext cx="6971761" cy="1522419"/>
          </a:xfrm>
        </p:spPr>
        <p:txBody>
          <a:bodyPr anchor="b">
            <a:normAutofit/>
          </a:bodyPr>
          <a:lstStyle/>
          <a:p>
            <a:r>
              <a:rPr lang="en-US" sz="5200" i="1">
                <a:latin typeface="Georgia Pro"/>
              </a:rPr>
              <a:t>2001: A Space Odyssey</a:t>
            </a:r>
            <a:r>
              <a:rPr lang="en-US" sz="5200">
                <a:latin typeface="Georgia Pro"/>
              </a:rPr>
              <a:t> (1968)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36A4AB6-B72B-4CC6-ADCF-BE807B6C3D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0392" y="36338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2001: A Space Odyssey Review -- Stanley Kubrick Directs Masterpiece">
            <a:extLst>
              <a:ext uri="{FF2B5EF4-FFF2-40B4-BE49-F238E27FC236}">
                <a16:creationId xmlns:a16="http://schemas.microsoft.com/office/drawing/2014/main" id="{D9305DF7-A226-D137-7A50-A3A8D9729AD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0746" b="14804"/>
          <a:stretch>
            <a:fillRect/>
          </a:stretch>
        </p:blipFill>
        <p:spPr>
          <a:xfrm>
            <a:off x="7684008" y="1"/>
            <a:ext cx="4507992" cy="224028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B35D540D-9486-4236-952A-F72DC52D79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1792" y="2935541"/>
            <a:ext cx="62179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F28B4F-4E02-46FE-C32C-84D007C28E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8" y="3355848"/>
            <a:ext cx="6272784" cy="282549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>
                <a:latin typeface="Georgia Pro"/>
              </a:rPr>
              <a:t>Influence</a:t>
            </a:r>
          </a:p>
          <a:p>
            <a:r>
              <a:rPr lang="en-US" sz="2400" dirty="0">
                <a:latin typeface="Georgia Pro"/>
              </a:rPr>
              <a:t>Still relevant</a:t>
            </a:r>
          </a:p>
          <a:p>
            <a:r>
              <a:rPr lang="en-US" sz="2400" dirty="0">
                <a:latin typeface="Georgia Pro"/>
              </a:rPr>
              <a:t>Themes of sentient AI</a:t>
            </a:r>
          </a:p>
          <a:p>
            <a:r>
              <a:rPr lang="en-US" sz="2400" dirty="0">
                <a:latin typeface="Georgia Pro"/>
              </a:rPr>
              <a:t>Not just a movie, but an experience</a:t>
            </a:r>
          </a:p>
        </p:txBody>
      </p:sp>
      <p:pic>
        <p:nvPicPr>
          <p:cNvPr id="6" name="Picture 5" descr="2001: A Space Odyssey, Unrestored - Science Museum Blog">
            <a:extLst>
              <a:ext uri="{FF2B5EF4-FFF2-40B4-BE49-F238E27FC236}">
                <a16:creationId xmlns:a16="http://schemas.microsoft.com/office/drawing/2014/main" id="{5E598F2B-4774-9599-CCE1-C262B5F6807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09"/>
          <a:stretch>
            <a:fillRect/>
          </a:stretch>
        </p:blipFill>
        <p:spPr>
          <a:xfrm>
            <a:off x="7684008" y="2308860"/>
            <a:ext cx="4507992" cy="2240280"/>
          </a:xfrm>
          <a:prstGeom prst="rect">
            <a:avLst/>
          </a:prstGeom>
        </p:spPr>
      </p:pic>
      <p:pic>
        <p:nvPicPr>
          <p:cNvPr id="5" name="Picture 4" descr="2001: A Space Odyssey — Blog — The Drunk Projectionist">
            <a:extLst>
              <a:ext uri="{FF2B5EF4-FFF2-40B4-BE49-F238E27FC236}">
                <a16:creationId xmlns:a16="http://schemas.microsoft.com/office/drawing/2014/main" id="{D75E8402-04D9-094C-E220-2360C84C47A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6430" r="4" b="4"/>
          <a:stretch>
            <a:fillRect/>
          </a:stretch>
        </p:blipFill>
        <p:spPr>
          <a:xfrm>
            <a:off x="7684008" y="4617720"/>
            <a:ext cx="4507992" cy="224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3103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219</Words>
  <Application>Microsoft Macintosh PowerPoint</Application>
  <PresentationFormat>Widescreen</PresentationFormat>
  <Paragraphs>40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Aptos</vt:lpstr>
      <vt:lpstr>Aptos Display</vt:lpstr>
      <vt:lpstr>Arial</vt:lpstr>
      <vt:lpstr>Calibri</vt:lpstr>
      <vt:lpstr>Georgia Pro</vt:lpstr>
      <vt:lpstr>office theme</vt:lpstr>
      <vt:lpstr>Why Stanley Kubrick is the Greatest Director</vt:lpstr>
      <vt:lpstr>Who was Kubrick?</vt:lpstr>
      <vt:lpstr>Diverse Genres:</vt:lpstr>
      <vt:lpstr>Unmatched Ambition</vt:lpstr>
      <vt:lpstr>A Clockwork Orange (1971)</vt:lpstr>
      <vt:lpstr>Eyes Wide Shut (1999)</vt:lpstr>
      <vt:lpstr>Perfectionism</vt:lpstr>
      <vt:lpstr>"Kubrick Stare"</vt:lpstr>
      <vt:lpstr>2001: A Space Odyssey (1968)</vt:lpstr>
      <vt:lpstr>PowerPoint Presentation</vt:lpstr>
      <vt:lpstr>PowerPoint Presentation</vt:lpstr>
      <vt:lpstr>Kubrick's Greatness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James Dunagan</cp:lastModifiedBy>
  <cp:revision>282</cp:revision>
  <dcterms:created xsi:type="dcterms:W3CDTF">2025-12-08T14:50:41Z</dcterms:created>
  <dcterms:modified xsi:type="dcterms:W3CDTF">2025-12-08T16:57:06Z</dcterms:modified>
</cp:coreProperties>
</file>