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9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93846-77BE-1337-E3A0-EE8DF5618BDD}" v="79" dt="2025-04-23T02:17:14.516"/>
    <p1510:client id="{8AB157EF-0801-8402-9B02-85E6E28F1566}" v="63" dt="2025-04-23T15:20:07.426"/>
    <p1510:client id="{A1B8AD0B-A2DF-AD4D-F694-F197BA9F2A08}" v="37" dt="2025-04-22T23:01:38.161"/>
    <p1510:client id="{B0A3487C-8E16-ADBD-2B77-A9C86F13F1D3}" v="1623" dt="2025-04-21T18:00:57.164"/>
    <p1510:client id="{C1433C7E-7265-CC41-AC14-01999662A99C}" v="29" dt="2025-04-22T22:58:00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riverview/relatedvideo?pglt=299&amp;q=%e2%80%8b+How+Does+Meals+on+Wheels+Work%3f+Let%27s+Go+Behind+the+Scenesand+Find+Out+-+YouTube&amp;cvid=2908194965794aefb31afc6b8933070f&amp;gs_lcrp=EgRlZGdlKgYIABBFGDkyBggAEEUYOdIBBzcyMmowajGoAgCwAgA&amp;PC=DCTS&amp;ru=%2fsearch%3fpglt%3d299%26q%3d%25E2%2580%258B%2bHow%2bDoes%2bMeals%2bon%2bWheels%2bWork%253F%2bLet%2527s%2bGo%2bBehind%2bthe%2bScenesand%2bFind%2bOut%2b-%2bYouTube%26cvid%3d2908194965794aefb31afc6b8933070f%26gs_lcrp%3dEgRlZGdlKgYIABBFGDkyBggAEEUYOdIBBzcyMmowajGoAgCwAgA%26FORM%3dANNTA1%26PC%3dDCTS&amp;mmscn=vwrc&amp;mid=6335FAA995A91F9FF46E6335FAA995A91F9FF46E&amp;FORM=WRVORC&amp;ntb=1&amp;msockid=dd294b011ed211f0946b13015adfd4f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ruits and vegetables in bags">
            <a:extLst>
              <a:ext uri="{FF2B5EF4-FFF2-40B4-BE49-F238E27FC236}">
                <a16:creationId xmlns:a16="http://schemas.microsoft.com/office/drawing/2014/main" id="{B232A5AD-4A0B-C80B-E414-B74A4A2B2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2" b="156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  <a:latin typeface="Times New Roman"/>
                <a:cs typeface="Times New Roman"/>
              </a:rPr>
              <a:t>Enhancing Community Engagement for Meals on Wheels</a:t>
            </a:r>
            <a:endParaRPr lang="en-US" sz="440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59404"/>
            <a:ext cx="105156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By: Maggie Lavoie, Devin Grant, Colin Deitz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ews Flash • Smithtown, NY • CivicEngage">
            <a:extLst>
              <a:ext uri="{FF2B5EF4-FFF2-40B4-BE49-F238E27FC236}">
                <a16:creationId xmlns:a16="http://schemas.microsoft.com/office/drawing/2014/main" id="{3331B2C6-E9DD-8901-F210-A74162BA34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85" r="-1" b="4497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AEF1E-5333-354F-A90B-342A2734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Step Four/ Advertising!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BBEA6-FE62-A506-1B88-0100CA89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To get students to come to our table, we will promote around campus to tell people when we are tabling!</a:t>
            </a:r>
          </a:p>
          <a:p>
            <a:r>
              <a:rPr lang="en-US" sz="2000"/>
              <a:t>This will include signs and QR codes that go straight to the Meals on Wheels website.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24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re than liberal views should be accepted at Syracuse University">
            <a:extLst>
              <a:ext uri="{FF2B5EF4-FFF2-40B4-BE49-F238E27FC236}">
                <a16:creationId xmlns:a16="http://schemas.microsoft.com/office/drawing/2014/main" id="{4BF1E236-A1A4-4F42-8B87-4910459B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63" r="18571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80E6D-8848-3A87-4AD2-728EB43D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/>
              <a:t>Step Five/ Engaging with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80E9C-9360-2DCA-A68A-225DCFF2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This is where our action is taking place!</a:t>
            </a:r>
          </a:p>
          <a:p>
            <a:r>
              <a:rPr lang="en-US" sz="2000" dirty="0"/>
              <a:t>Getting people to hear us talking about Meals on Wheels is the most important part!</a:t>
            </a:r>
          </a:p>
          <a:p>
            <a:r>
              <a:rPr lang="en-US" sz="2000" dirty="0"/>
              <a:t>Any donation and volunteer is a wonderful bonus on top of getting to advocate for Meals!</a:t>
            </a:r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377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als on Wheels Diablo Region Finds Temporary Office Space | Meals on Wheels  Diablo Region">
            <a:extLst>
              <a:ext uri="{FF2B5EF4-FFF2-40B4-BE49-F238E27FC236}">
                <a16:creationId xmlns:a16="http://schemas.microsoft.com/office/drawing/2014/main" id="{42848355-3190-2CC3-C105-989E721A3F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60" r="7625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34458-1A2F-FEEB-9393-1F0DF309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3400"/>
              <a:t>Step Six/ Collecting feedback and going through new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7B1B-884A-09DF-6CD3-134C5F87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After our tabling is over, we will hopefully have many new volunteers and maybe some cash donations!</a:t>
            </a:r>
          </a:p>
          <a:p>
            <a:r>
              <a:rPr lang="en-US" sz="2000" dirty="0"/>
              <a:t>This is information and numbers that must be sorted through, and we will offer our help in doing so. 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9106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02201-D286-09D6-22C4-6B0C57EA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733" y="3459"/>
            <a:ext cx="5204489" cy="316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this will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CB497-52DB-8F55-F38A-4A5EDFC81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08" y="3340081"/>
            <a:ext cx="4508641" cy="1116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 explanation of what we want to accomplish and why we think we can accomplish our goal. </a:t>
            </a:r>
          </a:p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20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olunteer With Meals On Wheels! | Metro Meals on Wheels">
            <a:extLst>
              <a:ext uri="{FF2B5EF4-FFF2-40B4-BE49-F238E27FC236}">
                <a16:creationId xmlns:a16="http://schemas.microsoft.com/office/drawing/2014/main" id="{2E726241-465A-B60B-FAAA-463DD42BC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289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A79F3-D619-0B1D-30C2-47B90267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Here is what YOU can do!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14D16-7281-C304-106D-E831554D1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80" y="4674540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Impact video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Meals On Wheels Of Syracuse">
            <a:extLst>
              <a:ext uri="{FF2B5EF4-FFF2-40B4-BE49-F238E27FC236}">
                <a16:creationId xmlns:a16="http://schemas.microsoft.com/office/drawing/2014/main" id="{15569F41-BC74-2F42-EDC1-BB372D315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1" y="3002997"/>
            <a:ext cx="4089953" cy="20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als on Wheels Metro Boise">
            <a:extLst>
              <a:ext uri="{FF2B5EF4-FFF2-40B4-BE49-F238E27FC236}">
                <a16:creationId xmlns:a16="http://schemas.microsoft.com/office/drawing/2014/main" id="{C3E38ED9-D6B1-C62F-C15D-A98BA18A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1" r="23298"/>
          <a:stretch/>
        </p:blipFill>
        <p:spPr>
          <a:xfrm>
            <a:off x="3523488" y="-215505"/>
            <a:ext cx="8668512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8183E-4820-4F6A-9692-F718B200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42" y="-975748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All about Meals on Wheels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3B92-85F3-E1FD-C3CA-F293FAA9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hlinkClick r:id="rId3"/>
              </a:rPr>
              <a:t>Meals video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06848-A977-38D3-39C1-25BCC4DB2F48}"/>
              </a:ext>
            </a:extLst>
          </p:cNvPr>
          <p:cNvSpPr txBox="1"/>
          <p:nvPr/>
        </p:nvSpPr>
        <p:spPr>
          <a:xfrm>
            <a:off x="648657" y="2801647"/>
            <a:ext cx="319945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Meals on Wheels is a National Non-Proft 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It was brought to Syracuse in 1959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8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smiling in front of a sign&#10;&#10;AI-generated content may be incorrect.">
            <a:extLst>
              <a:ext uri="{FF2B5EF4-FFF2-40B4-BE49-F238E27FC236}">
                <a16:creationId xmlns:a16="http://schemas.microsoft.com/office/drawing/2014/main" id="{432FE1AA-3135-6A58-3551-AE87769C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48" r="8148" b="1"/>
          <a:stretch/>
        </p:blipFill>
        <p:spPr>
          <a:xfrm>
            <a:off x="600456" y="412377"/>
            <a:ext cx="2647399" cy="316277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erson in a hair net&#10;&#10;AI-generated content may be incorrect.">
            <a:extLst>
              <a:ext uri="{FF2B5EF4-FFF2-40B4-BE49-F238E27FC236}">
                <a16:creationId xmlns:a16="http://schemas.microsoft.com/office/drawing/2014/main" id="{7C192C9F-D291-4345-15D9-761002702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95" r="1" b="1"/>
          <a:stretch/>
        </p:blipFill>
        <p:spPr>
          <a:xfrm>
            <a:off x="3343738" y="412377"/>
            <a:ext cx="2647399" cy="3162778"/>
          </a:xfrm>
          <a:prstGeom prst="rect">
            <a:avLst/>
          </a:prstGeom>
        </p:spPr>
      </p:pic>
      <p:pic>
        <p:nvPicPr>
          <p:cNvPr id="8" name="Picture 7" descr="A person in a hat and glasses smiling&#10;&#10;AI-generated content may be incorrect.">
            <a:extLst>
              <a:ext uri="{FF2B5EF4-FFF2-40B4-BE49-F238E27FC236}">
                <a16:creationId xmlns:a16="http://schemas.microsoft.com/office/drawing/2014/main" id="{0ADA71DC-10EB-68E5-4D92-5AF23578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95" r="1" b="1"/>
          <a:stretch/>
        </p:blipFill>
        <p:spPr>
          <a:xfrm>
            <a:off x="6087020" y="412377"/>
            <a:ext cx="2647399" cy="316277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EDAB3D8-AA89-6C86-3519-A86C1EF74A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95" r="1" b="1"/>
          <a:stretch/>
        </p:blipFill>
        <p:spPr>
          <a:xfrm>
            <a:off x="8830303" y="412377"/>
            <a:ext cx="2647399" cy="316277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F6DA82-DF6A-DA81-2358-903FE008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highlight>
                  <a:srgbClr val="C0C0C0"/>
                </a:highlight>
              </a:rPr>
              <a:t>About the Meals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D38EA-B8FE-F6E3-38CB-D23D02909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994666" cy="212959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3000">
                <a:solidFill>
                  <a:schemeClr val="bg1"/>
                </a:solidFill>
              </a:rPr>
              <a:t>Meals on Wheels has many hands-on deck to continue to provide for our community!</a:t>
            </a:r>
          </a:p>
          <a:p>
            <a:pPr marL="342900" indent="-342900"/>
            <a:endParaRPr lang="en-US" sz="1800">
              <a:solidFill>
                <a:schemeClr val="bg1"/>
              </a:solidFill>
            </a:endParaRPr>
          </a:p>
          <a:p>
            <a:pPr marL="342900" indent="-342900"/>
            <a:endParaRPr lang="en-US" sz="1800">
              <a:solidFill>
                <a:schemeClr val="bg1"/>
              </a:solidFill>
            </a:endParaRPr>
          </a:p>
          <a:p>
            <a:endParaRPr lang="en-US" sz="18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B8936-B59B-6999-6C0A-E5259070A704}"/>
              </a:ext>
            </a:extLst>
          </p:cNvPr>
          <p:cNvSpPr txBox="1"/>
          <p:nvPr/>
        </p:nvSpPr>
        <p:spPr>
          <a:xfrm>
            <a:off x="1262275" y="3661470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Tina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85A77-5489-7F9A-6AE2-8D49D8153650}"/>
              </a:ext>
            </a:extLst>
          </p:cNvPr>
          <p:cNvSpPr txBox="1"/>
          <p:nvPr/>
        </p:nvSpPr>
        <p:spPr>
          <a:xfrm>
            <a:off x="9721359" y="3645450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Jennifer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92013-E4AB-0429-0F75-075AAC941A85}"/>
              </a:ext>
            </a:extLst>
          </p:cNvPr>
          <p:cNvSpPr txBox="1"/>
          <p:nvPr/>
        </p:nvSpPr>
        <p:spPr>
          <a:xfrm>
            <a:off x="6764461" y="3646737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Rueben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5AC08-8FC9-1082-806E-13824661A24D}"/>
              </a:ext>
            </a:extLst>
          </p:cNvPr>
          <p:cNvSpPr txBox="1"/>
          <p:nvPr/>
        </p:nvSpPr>
        <p:spPr>
          <a:xfrm>
            <a:off x="4205225" y="364587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Linda</a:t>
            </a:r>
          </a:p>
        </p:txBody>
      </p:sp>
    </p:spTree>
    <p:extLst>
      <p:ext uri="{BB962C8B-B14F-4D97-AF65-F5344CB8AC3E}">
        <p14:creationId xmlns:p14="http://schemas.microsoft.com/office/powerpoint/2010/main" val="3033138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ging, disability and poverty-fighting agencies gutted amid HHS layoffs :  Shots - Health News : NPR">
            <a:extLst>
              <a:ext uri="{FF2B5EF4-FFF2-40B4-BE49-F238E27FC236}">
                <a16:creationId xmlns:a16="http://schemas.microsoft.com/office/drawing/2014/main" id="{83964BC6-D4FC-70EF-6B31-73BCF821A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0" r="350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28616-0D65-A220-C33D-23CABE29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Why we want to help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6E88B-9A80-C650-7FFB-C1EA7D624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What Meals on Wheels means to us and the Syracuse community and why this was the organization we wanted to help. 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804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ur Team Volunteered at Meals on Wheels - United Way">
            <a:extLst>
              <a:ext uri="{FF2B5EF4-FFF2-40B4-BE49-F238E27FC236}">
                <a16:creationId xmlns:a16="http://schemas.microsoft.com/office/drawing/2014/main" id="{EB91FBDB-4D43-8E66-918F-CCF9792F46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47" r="1284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4FF95-740F-CD40-3E42-60764CE0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About our meals experience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D47F2-39C4-0FF6-01F0-34D3FFA3A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Some of the members of our group have been involved in volunteering with the organization and we will share how that experience went. </a:t>
            </a:r>
          </a:p>
          <a:p>
            <a:endParaRPr lang="en-US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2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8DD5F-2027-5C6C-46F2-9BDF35B3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16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we're going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A4BFF-1EEA-9ACF-9024-04496F08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17" y="4409960"/>
            <a:ext cx="4508641" cy="11164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We will act for this wonderful organization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598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647F9-76E8-62E9-C775-C709EC88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Step one/Reaching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484FC-47FA-1BA0-5B43-2E18FFB82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Reach out to Meals on Wheels, Syracuse!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We will talk to the people we are advocating in preparation to be the best help we can be 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 descr="MEALS ON WHEELS OF SYRACUSE NEEDS VOLUNTEER HELP">
            <a:extLst>
              <a:ext uri="{FF2B5EF4-FFF2-40B4-BE49-F238E27FC236}">
                <a16:creationId xmlns:a16="http://schemas.microsoft.com/office/drawing/2014/main" id="{88521D5A-1B76-8DB9-8956-D401CDA06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66" r="1819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8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yracuse University Schine Student Center Renovation — Ashley McGraw  Architects | Syracuse, NY; Buffalo, NY; Boston, MA; and Washington, DC">
            <a:extLst>
              <a:ext uri="{FF2B5EF4-FFF2-40B4-BE49-F238E27FC236}">
                <a16:creationId xmlns:a16="http://schemas.microsoft.com/office/drawing/2014/main" id="{B81B01B9-D8A1-8E8F-6FBC-5E8B5F5DE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75" r="12858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70C80-E08D-CC61-D2EE-31829630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Step Two/ Secure the perfect time and place!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8E63F-F4A4-F56A-19F6-1B2D1401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  <a:p>
            <a:r>
              <a:rPr lang="en-US" sz="2000"/>
              <a:t>After talking to the staff at Meals on Wheels, we must then get permission with the university. </a:t>
            </a:r>
          </a:p>
          <a:p>
            <a:r>
              <a:rPr lang="en-US" sz="2000"/>
              <a:t>This will be scheduled ahead of time so we can ensure the best quality time and place. 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1345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CAE78D-E19A-547B-55ED-2C393EDB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Step Three/ Design and creating!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8A8C2-8292-D69F-620F-9A55D082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This will be the preparation of all things needed for our tabling. </a:t>
            </a:r>
          </a:p>
          <a:p>
            <a:r>
              <a:rPr lang="en-US" sz="2000" dirty="0"/>
              <a:t>We will use the help of people at Syracuse and Meals on Wheels to obtain our material </a:t>
            </a:r>
          </a:p>
          <a:p>
            <a:endParaRPr lang="en-US" sz="2000"/>
          </a:p>
        </p:txBody>
      </p:sp>
      <p:pic>
        <p:nvPicPr>
          <p:cNvPr id="4" name="Picture 3" descr="Hunger Education - Food Insecurity Resources &amp; Workshops">
            <a:extLst>
              <a:ext uri="{FF2B5EF4-FFF2-40B4-BE49-F238E27FC236}">
                <a16:creationId xmlns:a16="http://schemas.microsoft.com/office/drawing/2014/main" id="{EC12A9EC-67F0-1E0B-C12F-49626FD2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29" r="662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8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418</Words>
  <Application>Microsoft Macintosh PowerPoint</Application>
  <PresentationFormat>Widescreen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 theme</vt:lpstr>
      <vt:lpstr>Enhancing Community Engagement for Meals on Wheels</vt:lpstr>
      <vt:lpstr>All about Meals on Wheels </vt:lpstr>
      <vt:lpstr>About the Meals staff</vt:lpstr>
      <vt:lpstr>Why we want to help </vt:lpstr>
      <vt:lpstr>About our meals experience </vt:lpstr>
      <vt:lpstr>What we're going to do</vt:lpstr>
      <vt:lpstr>Step one/Reaching out</vt:lpstr>
      <vt:lpstr>Step Two/ Secure the perfect time and place!</vt:lpstr>
      <vt:lpstr>Step Three/ Design and creating!</vt:lpstr>
      <vt:lpstr>Step Four/ Advertising! </vt:lpstr>
      <vt:lpstr>Step Five/ Engaging with Campus</vt:lpstr>
      <vt:lpstr>Step Six/ Collecting feedback and going through new information</vt:lpstr>
      <vt:lpstr>Why this will work</vt:lpstr>
      <vt:lpstr>Here is what YOU can 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James Dunagan</cp:lastModifiedBy>
  <cp:revision>40</cp:revision>
  <dcterms:created xsi:type="dcterms:W3CDTF">2025-03-26T17:40:35Z</dcterms:created>
  <dcterms:modified xsi:type="dcterms:W3CDTF">2025-04-23T16:05:18Z</dcterms:modified>
</cp:coreProperties>
</file>