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6"/>
  </p:normalViewPr>
  <p:slideViewPr>
    <p:cSldViewPr snapToGrid="0" snapToObjects="1">
      <p:cViewPr varScale="1">
        <p:scale>
          <a:sx n="107" d="100"/>
          <a:sy n="107" d="100"/>
        </p:scale>
        <p:origin x="105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A93B-F8D7-4BF2-B9B4-FB4E5ABE7A1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02B6B-AB60-4934-8519-D5147C64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technology advances, we must decide: is AI a creative tool or a replacement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02B6B-AB60-4934-8519-D5147C6460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8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4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The Impacts and Disruption of AI on Music Industry Stakeholders">
            <a:extLst>
              <a:ext uri="{FF2B5EF4-FFF2-40B4-BE49-F238E27FC236}">
                <a16:creationId xmlns:a16="http://schemas.microsoft.com/office/drawing/2014/main" id="{0F53810C-2F2B-EB98-5F02-C108A8907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9976"/>
            <a:ext cx="6858000" cy="60601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Gill Sans Ultra Bold" panose="020B0A02020104020203" pitchFamily="34" charset="0"/>
              </a:rPr>
              <a:t>The Ethics of Artificial Intelligence in Art and Music Creation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5AE68-53CC-1A3F-FC4E-1849F2A5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52" r="35248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r>
              <a:rPr lang="en-US" sz="1700" dirty="0"/>
              <a:t> AI is increasingly used to generate art and music.</a:t>
            </a:r>
          </a:p>
          <a:p>
            <a:r>
              <a:rPr lang="en-US" sz="1700" dirty="0"/>
              <a:t>Examples: DALL·E (AI art), AIVA (AI music composer).</a:t>
            </a:r>
          </a:p>
          <a:p>
            <a:r>
              <a:rPr lang="en-US" sz="1700" dirty="0"/>
              <a:t>Ethical issues: authorship, originality, and human artistic value.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C69AD-A803-6822-68B0-FEAABFA0A2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359" r="16360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Authorship &amp; Ownership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r>
              <a:rPr lang="en-US" sz="1700" dirty="0"/>
              <a:t>Who owns AI-generated art? The programmer, the AI user, or the AI itself?</a:t>
            </a:r>
          </a:p>
          <a:p>
            <a:r>
              <a:rPr lang="en-US" sz="1700" dirty="0"/>
              <a:t>Example: AI-generated painting sold for $432,500 at Christie’s.</a:t>
            </a:r>
          </a:p>
          <a:p>
            <a:r>
              <a:rPr lang="en-US" sz="1700" dirty="0"/>
              <a:t>Legal challenges: AI-generated works not protected under traditional copyright laws.</a:t>
            </a:r>
          </a:p>
          <a:p>
            <a:r>
              <a:rPr lang="en-US" sz="1700" dirty="0"/>
              <a:t>Should AI-created art receive the same recognition as human-created works?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AI’s Impact on Human Artists &amp;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en-US" sz="1700" dirty="0"/>
              <a:t> AI as a tool vs. a competitor.</a:t>
            </a:r>
          </a:p>
          <a:p>
            <a:r>
              <a:rPr lang="en-US" sz="1700" dirty="0"/>
              <a:t> AI-generated music replaces background music composers.</a:t>
            </a:r>
          </a:p>
          <a:p>
            <a:r>
              <a:rPr lang="en-US" sz="1700" dirty="0"/>
              <a:t> Automated design tools reduce demand for graphic designers.</a:t>
            </a:r>
          </a:p>
          <a:p>
            <a:r>
              <a:rPr lang="en-US" sz="1700" dirty="0"/>
              <a:t>Laws Protect Human Artists from AI Competition</a:t>
            </a:r>
          </a:p>
        </p:txBody>
      </p:sp>
      <p:pic>
        <p:nvPicPr>
          <p:cNvPr id="5" name="Picture 4" descr="Robot hands and technology">
            <a:extLst>
              <a:ext uri="{FF2B5EF4-FFF2-40B4-BE49-F238E27FC236}">
                <a16:creationId xmlns:a16="http://schemas.microsoft.com/office/drawing/2014/main" id="{34E387F7-A818-AA01-D208-30EAEEDD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41" r="27276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DC032656-F57B-0B90-4896-5CDCC903DD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07" r="23544" b="-1"/>
          <a:stretch/>
        </p:blipFill>
        <p:spPr>
          <a:xfrm>
            <a:off x="4577270" y="10"/>
            <a:ext cx="4566728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Ethical &amp; Philosophical Debates on AI 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884929"/>
            <a:ext cx="3494817" cy="3374137"/>
          </a:xfrm>
        </p:spPr>
        <p:txBody>
          <a:bodyPr anchor="ctr">
            <a:normAutofit/>
          </a:bodyPr>
          <a:lstStyle/>
          <a:p>
            <a:r>
              <a:rPr lang="en-US" sz="1700" dirty="0"/>
              <a:t>Can AI be truly creative, or does it just mimic patterns?</a:t>
            </a:r>
          </a:p>
          <a:p>
            <a:r>
              <a:rPr lang="en-US" sz="1700" dirty="0"/>
              <a:t>AI lacks human emotion and intent.</a:t>
            </a:r>
          </a:p>
          <a:p>
            <a:r>
              <a:rPr lang="en-US" sz="1700" dirty="0"/>
              <a:t>Should AI artworks and music be labeled differently?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en-US" sz="1700" dirty="0"/>
              <a:t>AI in art and music presents both challenges and opportunities.</a:t>
            </a:r>
          </a:p>
          <a:p>
            <a:r>
              <a:rPr lang="en-US" sz="1700" dirty="0"/>
              <a:t>Ethical concerns must be addressed for fair recognition.</a:t>
            </a:r>
          </a:p>
          <a:p>
            <a:r>
              <a:rPr lang="en-US" sz="1700" dirty="0"/>
              <a:t>The future of AI in creativity should focus on collaboration.</a:t>
            </a:r>
          </a:p>
          <a:p>
            <a:r>
              <a:rPr lang="en-US" sz="1700" dirty="0"/>
              <a:t>Should AI-generated art and music be treated the same as human-created works?</a:t>
            </a:r>
          </a:p>
        </p:txBody>
      </p:sp>
      <p:pic>
        <p:nvPicPr>
          <p:cNvPr id="5" name="Picture 4" descr="3D spheres connected with a red line">
            <a:extLst>
              <a:ext uri="{FF2B5EF4-FFF2-40B4-BE49-F238E27FC236}">
                <a16:creationId xmlns:a16="http://schemas.microsoft.com/office/drawing/2014/main" id="{6D2529C3-4E52-2825-4398-8692A48D0C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02" r="25215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244</Words>
  <Application>Microsoft Office PowerPoint</Application>
  <PresentationFormat>On-screen Show (4:3)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 Ultra Bold</vt:lpstr>
      <vt:lpstr>Office Theme</vt:lpstr>
      <vt:lpstr>The Ethics of Artificial Intelligence in Art and Music Creation</vt:lpstr>
      <vt:lpstr>Introduction</vt:lpstr>
      <vt:lpstr>Authorship &amp; Ownership Concerns</vt:lpstr>
      <vt:lpstr>AI’s Impact on Human Artists &amp; Jobs</vt:lpstr>
      <vt:lpstr>Ethical &amp; Philosophical Debates on AI Creativity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Ethics of Artificial Intelligence in Art and Music Creation</dc:title>
  <dc:subject/>
  <dc:creator>Maw</dc:creator>
  <cp:keywords/>
  <dc:description>generated using python-pptx</dc:description>
  <cp:lastModifiedBy>boom sneaker</cp:lastModifiedBy>
  <cp:revision>4</cp:revision>
  <dcterms:created xsi:type="dcterms:W3CDTF">2013-01-27T09:14:16Z</dcterms:created>
  <dcterms:modified xsi:type="dcterms:W3CDTF">2025-03-13T15:18:37Z</dcterms:modified>
  <cp:category/>
</cp:coreProperties>
</file>